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0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31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32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33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34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35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notesSlides/notesSlide38.xml" ContentType="application/vnd.openxmlformats-officedocument.presentationml.notesSl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62"/>
  </p:notesMasterIdLst>
  <p:handoutMasterIdLst>
    <p:handoutMasterId r:id="rId63"/>
  </p:handoutMasterIdLst>
  <p:sldIdLst>
    <p:sldId id="302" r:id="rId2"/>
    <p:sldId id="306" r:id="rId3"/>
    <p:sldId id="307" r:id="rId4"/>
    <p:sldId id="308" r:id="rId5"/>
    <p:sldId id="313" r:id="rId6"/>
    <p:sldId id="314" r:id="rId7"/>
    <p:sldId id="347" r:id="rId8"/>
    <p:sldId id="319" r:id="rId9"/>
    <p:sldId id="318" r:id="rId10"/>
    <p:sldId id="372" r:id="rId11"/>
    <p:sldId id="320" r:id="rId12"/>
    <p:sldId id="322" r:id="rId13"/>
    <p:sldId id="324" r:id="rId14"/>
    <p:sldId id="326" r:id="rId15"/>
    <p:sldId id="348" r:id="rId16"/>
    <p:sldId id="309" r:id="rId17"/>
    <p:sldId id="371" r:id="rId18"/>
    <p:sldId id="349" r:id="rId19"/>
    <p:sldId id="343" r:id="rId20"/>
    <p:sldId id="310" r:id="rId21"/>
    <p:sldId id="338" r:id="rId22"/>
    <p:sldId id="339" r:id="rId23"/>
    <p:sldId id="340" r:id="rId24"/>
    <p:sldId id="341" r:id="rId25"/>
    <p:sldId id="345" r:id="rId26"/>
    <p:sldId id="342" r:id="rId27"/>
    <p:sldId id="344" r:id="rId28"/>
    <p:sldId id="346" r:id="rId29"/>
    <p:sldId id="350" r:id="rId30"/>
    <p:sldId id="311" r:id="rId31"/>
    <p:sldId id="374" r:id="rId32"/>
    <p:sldId id="375" r:id="rId33"/>
    <p:sldId id="376" r:id="rId34"/>
    <p:sldId id="377" r:id="rId35"/>
    <p:sldId id="378" r:id="rId36"/>
    <p:sldId id="373" r:id="rId37"/>
    <p:sldId id="352" r:id="rId38"/>
    <p:sldId id="332" r:id="rId39"/>
    <p:sldId id="333" r:id="rId40"/>
    <p:sldId id="353" r:id="rId41"/>
    <p:sldId id="354" r:id="rId42"/>
    <p:sldId id="355" r:id="rId43"/>
    <p:sldId id="316" r:id="rId44"/>
    <p:sldId id="327" r:id="rId45"/>
    <p:sldId id="364" r:id="rId46"/>
    <p:sldId id="365" r:id="rId47"/>
    <p:sldId id="358" r:id="rId48"/>
    <p:sldId id="359" r:id="rId49"/>
    <p:sldId id="360" r:id="rId50"/>
    <p:sldId id="367" r:id="rId51"/>
    <p:sldId id="368" r:id="rId52"/>
    <p:sldId id="315" r:id="rId53"/>
    <p:sldId id="330" r:id="rId54"/>
    <p:sldId id="331" r:id="rId55"/>
    <p:sldId id="336" r:id="rId56"/>
    <p:sldId id="337" r:id="rId57"/>
    <p:sldId id="334" r:id="rId58"/>
    <p:sldId id="335" r:id="rId59"/>
    <p:sldId id="317" r:id="rId60"/>
    <p:sldId id="370" r:id="rId61"/>
  </p:sldIdLst>
  <p:sldSz cx="12192000" cy="6858000"/>
  <p:notesSz cx="6858000" cy="9144000"/>
  <p:defaultTextStyle>
    <a:defPPr rtl="0"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毛 宇" initials="毛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2C47"/>
    <a:srgbClr val="D89E19"/>
    <a:srgbClr val="292C48"/>
    <a:srgbClr val="F622D8"/>
    <a:srgbClr val="FEFBF5"/>
    <a:srgbClr val="2C2D39"/>
    <a:srgbClr val="242630"/>
    <a:srgbClr val="2A1F43"/>
    <a:srgbClr val="0C1B43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8603FDC-E32A-4AB5-989C-0864C3EAD2B8}" styleName="主题样式 2 - 强调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6" autoAdjust="0"/>
    <p:restoredTop sz="90551" autoAdjust="0"/>
  </p:normalViewPr>
  <p:slideViewPr>
    <p:cSldViewPr snapToGrid="0" snapToObjects="1">
      <p:cViewPr varScale="1">
        <p:scale>
          <a:sx n="93" d="100"/>
          <a:sy n="93" d="100"/>
        </p:scale>
        <p:origin x="126" y="8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0" d="100"/>
          <a:sy n="120" d="100"/>
        </p:scale>
        <p:origin x="5040" y="12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handoutMaster" Target="handoutMasters/handoutMaster1.xml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commentAuthors" Target="commentAuthor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CUHK\Y3T2\CSC3170\Project\FIFADB\FIFADB\Data\Analysis\EPL_BIG6_SALARY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D:\CUHK\Y3T2\CSC3170\Project\FIFADB\FIFADB\Data\Analysis\CLUB_RANK_BY_PLAYER_VALUE_IN_BIG_FIVE_LEAGUE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D:\CUHK\Y3T2\CSC3170\Project\FIFADB\FIFADB\Data\Analysis\CLUB_RANK_BY_PLAYER_VALUE_IN_BIG_FIVE_LEAGUES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D:\CUHK\Y3T2\CSC3170\Project\FIFADB\FIFADB\Data\Analysis\CLUB_RANK_BY_PLAYER_VALUE_IN_BIG_FIVE_LEAGUES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D:\CUHK\Y3T2\CSC3170\Project\FIFADB\FIFADB\Data\Analysis\CLUB_RANK_BY_PLAYER_VALUE_IN_BIG_FIVE_LEAGUES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D:\CUHK\Y3T2\CSC3170\Project\FIFADB\FIFADB\Data\Analysis\CLUB_RANK_BY_PLAYER_VALUE_IN_BIG_FIVE_LEAGUES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D:\CUHK\Y3T2\CSC3170\Project\FIFADB\FIFADB\Data\Analysis\LA_LIGA_BIG3_CLUB_RATING_ROLLUP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D:\CUHK\Y3T1\ERG3010\ERG3010-Project\Analysis\question3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D:\CUHK\Y3T1\ERG3010\ERG3010-Project\Analysis\question3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[EPL_BIG6_SALARY.xlsx]Sheet1!数据透视表1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altLang="zh-CN" sz="1200" b="1" i="0" u="none" strike="noStrike" baseline="0">
                <a:effectLst/>
              </a:rPr>
              <a:t>Total Wages of the BIG 6 Clubs of English Premiere League From Season 14/15 to 20/21</a:t>
            </a:r>
            <a:endParaRPr lang="zh-CN" altLang="en-US" sz="120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ivotFmts>
      <c:pivotFmt>
        <c:idx val="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3">
                    <a:satMod val="103000"/>
                    <a:lumMod val="102000"/>
                    <a:tint val="94000"/>
                  </a:schemeClr>
                </a:gs>
                <a:gs pos="50000">
                  <a:schemeClr val="accent3">
                    <a:satMod val="110000"/>
                    <a:lumMod val="100000"/>
                    <a:shade val="100000"/>
                  </a:schemeClr>
                </a:gs>
                <a:gs pos="100000">
                  <a:schemeClr val="accent3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3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4">
                    <a:satMod val="103000"/>
                    <a:lumMod val="102000"/>
                    <a:tint val="94000"/>
                  </a:schemeClr>
                </a:gs>
                <a:gs pos="50000">
                  <a:schemeClr val="accent4">
                    <a:satMod val="110000"/>
                    <a:lumMod val="100000"/>
                    <a:shade val="100000"/>
                  </a:schemeClr>
                </a:gs>
                <a:gs pos="100000">
                  <a:schemeClr val="accent4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4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5">
                    <a:satMod val="103000"/>
                    <a:lumMod val="102000"/>
                    <a:tint val="94000"/>
                  </a:schemeClr>
                </a:gs>
                <a:gs pos="50000">
                  <a:schemeClr val="accent5">
                    <a:satMod val="110000"/>
                    <a:lumMod val="100000"/>
                    <a:shade val="100000"/>
                  </a:schemeClr>
                </a:gs>
                <a:gs pos="100000">
                  <a:schemeClr val="accent5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5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6">
                    <a:satMod val="103000"/>
                    <a:lumMod val="102000"/>
                    <a:tint val="94000"/>
                  </a:schemeClr>
                </a:gs>
                <a:gs pos="50000">
                  <a:schemeClr val="accent6">
                    <a:satMod val="110000"/>
                    <a:lumMod val="100000"/>
                    <a:shade val="100000"/>
                  </a:schemeClr>
                </a:gs>
                <a:gs pos="100000">
                  <a:schemeClr val="accent6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6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rgbClr val="FF0000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solidFill>
              <a:srgbClr val="FF0000"/>
            </a:solidFill>
            <a:ln w="9525">
              <a:solidFill>
                <a:srgbClr val="FF0000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rgbClr val="FF0000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solidFill>
              <a:srgbClr val="FF0000"/>
            </a:solidFill>
            <a:ln w="9525">
              <a:solidFill>
                <a:srgbClr val="FF0000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3">
                    <a:satMod val="103000"/>
                    <a:lumMod val="102000"/>
                    <a:tint val="94000"/>
                  </a:schemeClr>
                </a:gs>
                <a:gs pos="50000">
                  <a:schemeClr val="accent3">
                    <a:satMod val="110000"/>
                    <a:lumMod val="100000"/>
                    <a:shade val="100000"/>
                  </a:schemeClr>
                </a:gs>
                <a:gs pos="100000">
                  <a:schemeClr val="accent3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3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4">
                    <a:satMod val="103000"/>
                    <a:lumMod val="102000"/>
                    <a:tint val="94000"/>
                  </a:schemeClr>
                </a:gs>
                <a:gs pos="50000">
                  <a:schemeClr val="accent4">
                    <a:satMod val="110000"/>
                    <a:lumMod val="100000"/>
                    <a:shade val="100000"/>
                  </a:schemeClr>
                </a:gs>
                <a:gs pos="100000">
                  <a:schemeClr val="accent4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4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5">
                    <a:satMod val="103000"/>
                    <a:lumMod val="102000"/>
                    <a:tint val="94000"/>
                  </a:schemeClr>
                </a:gs>
                <a:gs pos="50000">
                  <a:schemeClr val="accent5">
                    <a:satMod val="110000"/>
                    <a:lumMod val="100000"/>
                    <a:shade val="100000"/>
                  </a:schemeClr>
                </a:gs>
                <a:gs pos="100000">
                  <a:schemeClr val="accent5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5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6">
                    <a:satMod val="103000"/>
                    <a:lumMod val="102000"/>
                    <a:tint val="94000"/>
                  </a:schemeClr>
                </a:gs>
                <a:gs pos="50000">
                  <a:schemeClr val="accent6">
                    <a:satMod val="110000"/>
                    <a:lumMod val="100000"/>
                    <a:shade val="100000"/>
                  </a:schemeClr>
                </a:gs>
                <a:gs pos="100000">
                  <a:schemeClr val="accent6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6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rgbClr val="FF0000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solidFill>
              <a:srgbClr val="FF0000"/>
            </a:solidFill>
            <a:ln w="9525">
              <a:solidFill>
                <a:srgbClr val="FF0000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3">
                    <a:satMod val="103000"/>
                    <a:lumMod val="102000"/>
                    <a:tint val="94000"/>
                  </a:schemeClr>
                </a:gs>
                <a:gs pos="50000">
                  <a:schemeClr val="accent3">
                    <a:satMod val="110000"/>
                    <a:lumMod val="100000"/>
                    <a:shade val="100000"/>
                  </a:schemeClr>
                </a:gs>
                <a:gs pos="100000">
                  <a:schemeClr val="accent3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3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4">
                    <a:satMod val="103000"/>
                    <a:lumMod val="102000"/>
                    <a:tint val="94000"/>
                  </a:schemeClr>
                </a:gs>
                <a:gs pos="50000">
                  <a:schemeClr val="accent4">
                    <a:satMod val="110000"/>
                    <a:lumMod val="100000"/>
                    <a:shade val="100000"/>
                  </a:schemeClr>
                </a:gs>
                <a:gs pos="100000">
                  <a:schemeClr val="accent4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4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5">
                    <a:satMod val="103000"/>
                    <a:lumMod val="102000"/>
                    <a:tint val="94000"/>
                  </a:schemeClr>
                </a:gs>
                <a:gs pos="50000">
                  <a:schemeClr val="accent5">
                    <a:satMod val="110000"/>
                    <a:lumMod val="100000"/>
                    <a:shade val="100000"/>
                  </a:schemeClr>
                </a:gs>
                <a:gs pos="100000">
                  <a:schemeClr val="accent5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5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6">
                    <a:satMod val="103000"/>
                    <a:lumMod val="102000"/>
                    <a:tint val="94000"/>
                  </a:schemeClr>
                </a:gs>
                <a:gs pos="50000">
                  <a:schemeClr val="accent6">
                    <a:satMod val="110000"/>
                    <a:lumMod val="100000"/>
                    <a:shade val="100000"/>
                  </a:schemeClr>
                </a:gs>
                <a:gs pos="100000">
                  <a:schemeClr val="accent6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6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Sheet1!$B$1:$B$2</c:f>
              <c:strCache>
                <c:ptCount val="1"/>
                <c:pt idx="0">
                  <c:v>Arsenal</c:v>
                </c:pt>
              </c:strCache>
            </c:strRef>
          </c:tx>
          <c:spPr>
            <a:ln w="34925" cap="rnd">
              <a:solidFill>
                <a:srgbClr val="FF0000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solidFill>
                <a:srgbClr val="FF0000"/>
              </a:solidFill>
              <a:ln w="9525">
                <a:solidFill>
                  <a:srgbClr val="FF0000"/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cat>
            <c:strRef>
              <c:f>Sheet1!$A$3:$A$10</c:f>
              <c:strCache>
                <c:ptCount val="7"/>
                <c:pt idx="0">
                  <c:v>14/15</c:v>
                </c:pt>
                <c:pt idx="1">
                  <c:v>15/16</c:v>
                </c:pt>
                <c:pt idx="2">
                  <c:v>16/17</c:v>
                </c:pt>
                <c:pt idx="3">
                  <c:v>17/18</c:v>
                </c:pt>
                <c:pt idx="4">
                  <c:v>18/19</c:v>
                </c:pt>
                <c:pt idx="5">
                  <c:v>19/20</c:v>
                </c:pt>
                <c:pt idx="6">
                  <c:v>20/21</c:v>
                </c:pt>
              </c:strCache>
            </c:strRef>
          </c:cat>
          <c:val>
            <c:numRef>
              <c:f>Sheet1!$B$3:$B$10</c:f>
              <c:numCache>
                <c:formatCode>General</c:formatCode>
                <c:ptCount val="7"/>
                <c:pt idx="0">
                  <c:v>2428000</c:v>
                </c:pt>
                <c:pt idx="1">
                  <c:v>2640000</c:v>
                </c:pt>
                <c:pt idx="2">
                  <c:v>3146000</c:v>
                </c:pt>
                <c:pt idx="3">
                  <c:v>2961000</c:v>
                </c:pt>
                <c:pt idx="4">
                  <c:v>2484000</c:v>
                </c:pt>
                <c:pt idx="5">
                  <c:v>1996000</c:v>
                </c:pt>
                <c:pt idx="6">
                  <c:v>2046000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6E5-4290-AC74-64C36A1CDEA0}"/>
            </c:ext>
          </c:extLst>
        </c:ser>
        <c:ser>
          <c:idx val="1"/>
          <c:order val="1"/>
          <c:tx>
            <c:strRef>
              <c:f>Sheet1!$C$1:$C$2</c:f>
              <c:strCache>
                <c:ptCount val="1"/>
                <c:pt idx="0">
                  <c:v>Chelsea</c:v>
                </c:pt>
              </c:strCache>
            </c:strRef>
          </c:tx>
          <c:spPr>
            <a:ln w="34925" cap="rnd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2"/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cat>
            <c:strRef>
              <c:f>Sheet1!$A$3:$A$10</c:f>
              <c:strCache>
                <c:ptCount val="7"/>
                <c:pt idx="0">
                  <c:v>14/15</c:v>
                </c:pt>
                <c:pt idx="1">
                  <c:v>15/16</c:v>
                </c:pt>
                <c:pt idx="2">
                  <c:v>16/17</c:v>
                </c:pt>
                <c:pt idx="3">
                  <c:v>17/18</c:v>
                </c:pt>
                <c:pt idx="4">
                  <c:v>18/19</c:v>
                </c:pt>
                <c:pt idx="5">
                  <c:v>19/20</c:v>
                </c:pt>
                <c:pt idx="6">
                  <c:v>20/21</c:v>
                </c:pt>
              </c:strCache>
            </c:strRef>
          </c:cat>
          <c:val>
            <c:numRef>
              <c:f>Sheet1!$C$3:$C$10</c:f>
              <c:numCache>
                <c:formatCode>General</c:formatCode>
                <c:ptCount val="7"/>
                <c:pt idx="0">
                  <c:v>2571000</c:v>
                </c:pt>
                <c:pt idx="1">
                  <c:v>2847000</c:v>
                </c:pt>
                <c:pt idx="2">
                  <c:v>3379000</c:v>
                </c:pt>
                <c:pt idx="3">
                  <c:v>3508000</c:v>
                </c:pt>
                <c:pt idx="4">
                  <c:v>3367000</c:v>
                </c:pt>
                <c:pt idx="5">
                  <c:v>2775000</c:v>
                </c:pt>
                <c:pt idx="6">
                  <c:v>2698000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6E5-4290-AC74-64C36A1CDEA0}"/>
            </c:ext>
          </c:extLst>
        </c:ser>
        <c:ser>
          <c:idx val="2"/>
          <c:order val="2"/>
          <c:tx>
            <c:strRef>
              <c:f>Sheet1!$D$1:$D$2</c:f>
              <c:strCache>
                <c:ptCount val="1"/>
                <c:pt idx="0">
                  <c:v>Liverpool</c:v>
                </c:pt>
              </c:strCache>
            </c:strRef>
          </c:tx>
          <c:spPr>
            <a:ln w="34925" cap="rnd">
              <a:solidFill>
                <a:schemeClr val="tx1">
                  <a:lumMod val="10000"/>
                  <a:lumOff val="9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solidFill>
                <a:schemeClr val="tx1">
                  <a:lumMod val="10000"/>
                  <a:lumOff val="90000"/>
                </a:schemeClr>
              </a:solidFill>
              <a:ln w="9525">
                <a:solidFill>
                  <a:schemeClr val="accent3"/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cat>
            <c:strRef>
              <c:f>Sheet1!$A$3:$A$10</c:f>
              <c:strCache>
                <c:ptCount val="7"/>
                <c:pt idx="0">
                  <c:v>14/15</c:v>
                </c:pt>
                <c:pt idx="1">
                  <c:v>15/16</c:v>
                </c:pt>
                <c:pt idx="2">
                  <c:v>16/17</c:v>
                </c:pt>
                <c:pt idx="3">
                  <c:v>17/18</c:v>
                </c:pt>
                <c:pt idx="4">
                  <c:v>18/19</c:v>
                </c:pt>
                <c:pt idx="5">
                  <c:v>19/20</c:v>
                </c:pt>
                <c:pt idx="6">
                  <c:v>20/21</c:v>
                </c:pt>
              </c:strCache>
            </c:strRef>
          </c:cat>
          <c:val>
            <c:numRef>
              <c:f>Sheet1!$D$3:$D$10</c:f>
              <c:numCache>
                <c:formatCode>General</c:formatCode>
                <c:ptCount val="7"/>
                <c:pt idx="0">
                  <c:v>1832000</c:v>
                </c:pt>
                <c:pt idx="1">
                  <c:v>2111000</c:v>
                </c:pt>
                <c:pt idx="2">
                  <c:v>2514000</c:v>
                </c:pt>
                <c:pt idx="3">
                  <c:v>2725000</c:v>
                </c:pt>
                <c:pt idx="4">
                  <c:v>2996000</c:v>
                </c:pt>
                <c:pt idx="5">
                  <c:v>2626000</c:v>
                </c:pt>
                <c:pt idx="6">
                  <c:v>3154000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56E5-4290-AC74-64C36A1CDEA0}"/>
            </c:ext>
          </c:extLst>
        </c:ser>
        <c:ser>
          <c:idx val="3"/>
          <c:order val="3"/>
          <c:tx>
            <c:strRef>
              <c:f>Sheet1!$E$1:$E$2</c:f>
              <c:strCache>
                <c:ptCount val="1"/>
                <c:pt idx="0">
                  <c:v>Manchester City</c:v>
                </c:pt>
              </c:strCache>
            </c:strRef>
          </c:tx>
          <c:spPr>
            <a:ln w="34925" cap="rnd">
              <a:solidFill>
                <a:srgbClr val="D89E19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solidFill>
                <a:srgbClr val="D89E19"/>
              </a:solidFill>
              <a:ln w="9525">
                <a:solidFill>
                  <a:schemeClr val="accent4"/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cat>
            <c:strRef>
              <c:f>Sheet1!$A$3:$A$10</c:f>
              <c:strCache>
                <c:ptCount val="7"/>
                <c:pt idx="0">
                  <c:v>14/15</c:v>
                </c:pt>
                <c:pt idx="1">
                  <c:v>15/16</c:v>
                </c:pt>
                <c:pt idx="2">
                  <c:v>16/17</c:v>
                </c:pt>
                <c:pt idx="3">
                  <c:v>17/18</c:v>
                </c:pt>
                <c:pt idx="4">
                  <c:v>18/19</c:v>
                </c:pt>
                <c:pt idx="5">
                  <c:v>19/20</c:v>
                </c:pt>
                <c:pt idx="6">
                  <c:v>20/21</c:v>
                </c:pt>
              </c:strCache>
            </c:strRef>
          </c:cat>
          <c:val>
            <c:numRef>
              <c:f>Sheet1!$E$3:$E$10</c:f>
              <c:numCache>
                <c:formatCode>General</c:formatCode>
                <c:ptCount val="7"/>
                <c:pt idx="0">
                  <c:v>2830000</c:v>
                </c:pt>
                <c:pt idx="1">
                  <c:v>2817000</c:v>
                </c:pt>
                <c:pt idx="2">
                  <c:v>3442000</c:v>
                </c:pt>
                <c:pt idx="3">
                  <c:v>3141000</c:v>
                </c:pt>
                <c:pt idx="4">
                  <c:v>3776000</c:v>
                </c:pt>
                <c:pt idx="5">
                  <c:v>3958000</c:v>
                </c:pt>
                <c:pt idx="6">
                  <c:v>3765000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56E5-4290-AC74-64C36A1CDEA0}"/>
            </c:ext>
          </c:extLst>
        </c:ser>
        <c:ser>
          <c:idx val="4"/>
          <c:order val="4"/>
          <c:tx>
            <c:strRef>
              <c:f>Sheet1!$F$1:$F$2</c:f>
              <c:strCache>
                <c:ptCount val="1"/>
                <c:pt idx="0">
                  <c:v>Manchester United</c:v>
                </c:pt>
              </c:strCache>
            </c:strRef>
          </c:tx>
          <c:spPr>
            <a:ln w="34925" cap="rnd">
              <a:solidFill>
                <a:srgbClr val="92D050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solidFill>
                <a:srgbClr val="92D050"/>
              </a:solidFill>
              <a:ln w="9525">
                <a:solidFill>
                  <a:schemeClr val="accent5"/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cat>
            <c:strRef>
              <c:f>Sheet1!$A$3:$A$10</c:f>
              <c:strCache>
                <c:ptCount val="7"/>
                <c:pt idx="0">
                  <c:v>14/15</c:v>
                </c:pt>
                <c:pt idx="1">
                  <c:v>15/16</c:v>
                </c:pt>
                <c:pt idx="2">
                  <c:v>16/17</c:v>
                </c:pt>
                <c:pt idx="3">
                  <c:v>17/18</c:v>
                </c:pt>
                <c:pt idx="4">
                  <c:v>18/19</c:v>
                </c:pt>
                <c:pt idx="5">
                  <c:v>19/20</c:v>
                </c:pt>
                <c:pt idx="6">
                  <c:v>20/21</c:v>
                </c:pt>
              </c:strCache>
            </c:strRef>
          </c:cat>
          <c:val>
            <c:numRef>
              <c:f>Sheet1!$F$3:$F$10</c:f>
              <c:numCache>
                <c:formatCode>General</c:formatCode>
                <c:ptCount val="7"/>
                <c:pt idx="0">
                  <c:v>2659000</c:v>
                </c:pt>
                <c:pt idx="1">
                  <c:v>2278000</c:v>
                </c:pt>
                <c:pt idx="2">
                  <c:v>3412000</c:v>
                </c:pt>
                <c:pt idx="3">
                  <c:v>3497000</c:v>
                </c:pt>
                <c:pt idx="4">
                  <c:v>3483000</c:v>
                </c:pt>
                <c:pt idx="5">
                  <c:v>2837000</c:v>
                </c:pt>
                <c:pt idx="6">
                  <c:v>2950000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56E5-4290-AC74-64C36A1CDEA0}"/>
            </c:ext>
          </c:extLst>
        </c:ser>
        <c:ser>
          <c:idx val="5"/>
          <c:order val="5"/>
          <c:tx>
            <c:strRef>
              <c:f>Sheet1!$G$1:$G$2</c:f>
              <c:strCache>
                <c:ptCount val="1"/>
                <c:pt idx="0">
                  <c:v>Tottenham Hotspur</c:v>
                </c:pt>
              </c:strCache>
            </c:strRef>
          </c:tx>
          <c:spPr>
            <a:ln w="34925" cap="rnd">
              <a:solidFill>
                <a:srgbClr val="00B0F0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solidFill>
                <a:srgbClr val="00B0F0"/>
              </a:solidFill>
              <a:ln w="9525">
                <a:solidFill>
                  <a:schemeClr val="accent6"/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cat>
            <c:strRef>
              <c:f>Sheet1!$A$3:$A$10</c:f>
              <c:strCache>
                <c:ptCount val="7"/>
                <c:pt idx="0">
                  <c:v>14/15</c:v>
                </c:pt>
                <c:pt idx="1">
                  <c:v>15/16</c:v>
                </c:pt>
                <c:pt idx="2">
                  <c:v>16/17</c:v>
                </c:pt>
                <c:pt idx="3">
                  <c:v>17/18</c:v>
                </c:pt>
                <c:pt idx="4">
                  <c:v>18/19</c:v>
                </c:pt>
                <c:pt idx="5">
                  <c:v>19/20</c:v>
                </c:pt>
                <c:pt idx="6">
                  <c:v>20/21</c:v>
                </c:pt>
              </c:strCache>
            </c:strRef>
          </c:cat>
          <c:val>
            <c:numRef>
              <c:f>Sheet1!$G$3:$G$10</c:f>
              <c:numCache>
                <c:formatCode>General</c:formatCode>
                <c:ptCount val="7"/>
                <c:pt idx="0">
                  <c:v>1860000</c:v>
                </c:pt>
                <c:pt idx="1">
                  <c:v>1577000</c:v>
                </c:pt>
                <c:pt idx="2">
                  <c:v>2045000</c:v>
                </c:pt>
                <c:pt idx="3">
                  <c:v>2240000</c:v>
                </c:pt>
                <c:pt idx="4">
                  <c:v>2542000</c:v>
                </c:pt>
                <c:pt idx="5">
                  <c:v>2563500</c:v>
                </c:pt>
                <c:pt idx="6">
                  <c:v>2542000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56E5-4290-AC74-64C36A1CDEA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611113888"/>
        <c:axId val="611112248"/>
      </c:lineChart>
      <c:catAx>
        <c:axId val="61111388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season</a:t>
                </a:r>
                <a:endParaRPr lang="zh-CN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95000"/>
                <a:alpha val="1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11112248"/>
        <c:crosses val="autoZero"/>
        <c:auto val="1"/>
        <c:lblAlgn val="ctr"/>
        <c:lblOffset val="100"/>
        <c:noMultiLvlLbl val="0"/>
      </c:catAx>
      <c:valAx>
        <c:axId val="611112248"/>
        <c:scaling>
          <c:orientation val="minMax"/>
          <c:min val="1000000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Total wage (</a:t>
                </a:r>
                <a:r>
                  <a:rPr lang="zh-CN" altLang="en-US" sz="900" b="0" i="0" u="none" strike="noStrike" cap="all" baseline="0">
                    <a:effectLst/>
                  </a:rPr>
                  <a:t>€</a:t>
                </a:r>
                <a:r>
                  <a:rPr lang="en-US" altLang="zh-CN"/>
                  <a:t>)</a:t>
                </a:r>
                <a:endParaRPr lang="zh-CN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11113888"/>
        <c:crosses val="autoZero"/>
        <c:crossBetween val="between"/>
        <c:dispUnits>
          <c:builtInUnit val="millions"/>
          <c:dispUnitsLbl>
            <c:tx>
              <c:rich>
                <a:bodyPr rot="-5400000" spcFirstLastPara="1" vertOverflow="ellipsis" vert="horz" wrap="square" anchor="ctr" anchorCtr="1"/>
                <a:lstStyle/>
                <a:p>
                  <a:pPr>
                    <a:defRPr sz="900" b="1" i="0" u="none" strike="noStrike" kern="1200" cap="all" baseline="0">
                      <a:solidFill>
                        <a:schemeClr val="lt1">
                          <a:lumMod val="8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r>
                    <a:rPr lang="en-US" altLang="zh-CN"/>
                    <a:t>million</a:t>
                  </a:r>
                  <a:endParaRPr lang="zh-CN" altLang="en-US"/>
                </a:p>
              </c:rich>
            </c:tx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</c:dispUnitsLbl>
        </c:dispUnits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accent5">
            <a:lumMod val="40000"/>
            <a:lumOff val="60000"/>
          </a:schemeClr>
        </a:gs>
        <a:gs pos="0">
          <a:schemeClr val="accent5">
            <a:lumMod val="95000"/>
            <a:lumOff val="5000"/>
          </a:schemeClr>
        </a:gs>
        <a:gs pos="100000">
          <a:schemeClr val="accent5">
            <a:lumMod val="60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86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>
        <c:manualLayout>
          <c:layoutTarget val="inner"/>
          <c:xMode val="edge"/>
          <c:yMode val="edge"/>
          <c:x val="0.23954667992449499"/>
          <c:y val="0.124692750171046"/>
          <c:w val="0.72784394505686201"/>
          <c:h val="0.70135886780021806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Running Time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PCC Algorithm Without Loop</c:v>
                </c:pt>
                <c:pt idx="1">
                  <c:v>PCC Algorithm Using Loop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0.67200000000000004</c:v>
                </c:pt>
                <c:pt idx="1">
                  <c:v>1526.6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FC8-4FE8-A12A-F108AECD4B4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axId val="672800136"/>
        <c:axId val="672792592"/>
      </c:barChart>
      <c:catAx>
        <c:axId val="67280013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72792592"/>
        <c:crosses val="autoZero"/>
        <c:auto val="1"/>
        <c:lblAlgn val="ctr"/>
        <c:lblOffset val="100"/>
        <c:noMultiLvlLbl val="0"/>
      </c:catAx>
      <c:valAx>
        <c:axId val="67279259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728001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[CLUB_RANK_BY_PLAYER_VALUE_IN_BIG_FIVE_LEAGUES.xlsx]Sheet1!数据透视表2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sz="1200"/>
              <a:t>Total Wage of English Premiere League in Season 20/21</a:t>
            </a:r>
            <a:endParaRPr lang="zh-CN" sz="120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</c:pivotFmt>
      <c:pivotFmt>
        <c:idx val="5"/>
      </c:pivotFmt>
      <c:pivotFmt>
        <c:idx val="6"/>
      </c:pivotFmt>
      <c:pivotFmt>
        <c:idx val="7"/>
      </c:pivotFmt>
      <c:pivotFmt>
        <c:idx val="8"/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</c:pivotFmt>
      <c:pivotFmt>
        <c:idx val="19"/>
      </c:pivotFmt>
      <c:pivotFmt>
        <c:idx val="20"/>
      </c:pivotFmt>
      <c:pivotFmt>
        <c:idx val="21"/>
      </c:pivotFmt>
      <c:pivotFmt>
        <c:idx val="22"/>
      </c:pivotFmt>
      <c:pivotFmt>
        <c:idx val="23"/>
      </c:pivotFmt>
      <c:pivotFmt>
        <c:idx val="24"/>
      </c:pivotFmt>
      <c:pivotFmt>
        <c:idx val="25"/>
      </c:pivotFmt>
      <c:pivotFmt>
        <c:idx val="26"/>
      </c:pivotFmt>
      <c:pivotFmt>
        <c:idx val="27"/>
      </c:pivotFmt>
      <c:pivotFmt>
        <c:idx val="28"/>
      </c:pivotFmt>
      <c:pivotFmt>
        <c:idx val="29"/>
      </c:pivotFmt>
      <c:pivotFmt>
        <c:idx val="30"/>
      </c:pivotFmt>
      <c:pivotFmt>
        <c:idx val="31"/>
      </c:pivotFmt>
      <c:pivotFmt>
        <c:idx val="32"/>
      </c:pivotFmt>
      <c:pivotFmt>
        <c:idx val="33"/>
      </c:pivotFmt>
      <c:pivotFmt>
        <c:idx val="34"/>
      </c:pivotFmt>
      <c:pivotFmt>
        <c:idx val="35"/>
      </c:pivotFmt>
      <c:pivotFmt>
        <c:idx val="36"/>
      </c:pivotFmt>
      <c:pivotFmt>
        <c:idx val="37"/>
      </c:pivotFmt>
      <c:pivotFmt>
        <c:idx val="38"/>
      </c:pivotFmt>
      <c:pivotFmt>
        <c:idx val="39"/>
      </c:pivotFmt>
      <c:pivotFmt>
        <c:idx val="40"/>
      </c:pivotFmt>
      <c:pivotFmt>
        <c:idx val="41"/>
      </c:pivotFmt>
      <c:pivotFmt>
        <c:idx val="42"/>
      </c:pivotFmt>
      <c:pivotFmt>
        <c:idx val="43"/>
      </c:pivotFmt>
      <c:pivotFmt>
        <c:idx val="44"/>
      </c:pivotFmt>
      <c:pivotFmt>
        <c:idx val="45"/>
      </c:pivotFmt>
      <c:pivotFmt>
        <c:idx val="46"/>
      </c:pivotFmt>
      <c:pivotFmt>
        <c:idx val="47"/>
      </c:pivotFmt>
      <c:pivotFmt>
        <c:idx val="48"/>
      </c:pivotFmt>
      <c:pivotFmt>
        <c:idx val="49"/>
      </c:pivotFmt>
      <c:pivotFmt>
        <c:idx val="50"/>
      </c:pivotFmt>
      <c:pivotFmt>
        <c:idx val="51"/>
      </c:pivotFmt>
      <c:pivotFmt>
        <c:idx val="52"/>
      </c:pivotFmt>
      <c:pivotFmt>
        <c:idx val="53"/>
      </c:pivotFmt>
      <c:pivotFmt>
        <c:idx val="54"/>
      </c:pivotFmt>
      <c:pivotFmt>
        <c:idx val="55"/>
      </c:pivotFmt>
      <c:pivotFmt>
        <c:idx val="56"/>
      </c:pivotFmt>
      <c:pivotFmt>
        <c:idx val="57"/>
      </c:pivotFmt>
      <c:pivotFmt>
        <c:idx val="58"/>
      </c:pivotFmt>
      <c:pivotFmt>
        <c:idx val="59"/>
      </c:pivotFmt>
      <c:pivotFmt>
        <c:idx val="60"/>
      </c:pivotFmt>
      <c:pivotFmt>
        <c:idx val="61"/>
      </c:pivotFmt>
      <c:pivotFmt>
        <c:idx val="62"/>
      </c:pivotFmt>
      <c:pivotFmt>
        <c:idx val="63"/>
      </c:pivotFmt>
      <c:pivotFmt>
        <c:idx val="64"/>
      </c:pivotFmt>
      <c:pivotFmt>
        <c:idx val="65"/>
      </c:pivotFmt>
      <c:pivotFmt>
        <c:idx val="66"/>
      </c:pivotFmt>
      <c:pivotFmt>
        <c:idx val="67"/>
      </c:pivotFmt>
      <c:pivotFmt>
        <c:idx val="68"/>
      </c:pivotFmt>
      <c:pivotFmt>
        <c:idx val="69"/>
      </c:pivotFmt>
      <c:pivotFmt>
        <c:idx val="70"/>
      </c:pivotFmt>
      <c:pivotFmt>
        <c:idx val="71"/>
      </c:pivotFmt>
      <c:pivotFmt>
        <c:idx val="72"/>
      </c:pivotFmt>
      <c:pivotFmt>
        <c:idx val="73"/>
      </c:pivotFmt>
      <c:pivotFmt>
        <c:idx val="74"/>
      </c:pivotFmt>
      <c:pivotFmt>
        <c:idx val="75"/>
      </c:pivotFmt>
      <c:pivotFmt>
        <c:idx val="76"/>
      </c:pivotFmt>
      <c:pivotFmt>
        <c:idx val="77"/>
      </c:pivotFmt>
      <c:pivotFmt>
        <c:idx val="78"/>
      </c:pivotFmt>
      <c:pivotFmt>
        <c:idx val="79"/>
      </c:pivotFmt>
      <c:pivotFmt>
        <c:idx val="80"/>
      </c:pivotFmt>
      <c:pivotFmt>
        <c:idx val="81"/>
      </c:pivotFmt>
      <c:pivotFmt>
        <c:idx val="82"/>
      </c:pivotFmt>
      <c:pivotFmt>
        <c:idx val="83"/>
      </c:pivotFmt>
      <c:pivotFmt>
        <c:idx val="84"/>
      </c:pivotFmt>
      <c:pivotFmt>
        <c:idx val="85"/>
      </c:pivotFmt>
      <c:pivotFmt>
        <c:idx val="86"/>
      </c:pivotFmt>
      <c:pivotFmt>
        <c:idx val="87"/>
      </c:pivotFmt>
      <c:pivotFmt>
        <c:idx val="88"/>
      </c:pivotFmt>
      <c:pivotFmt>
        <c:idx val="89"/>
      </c:pivotFmt>
      <c:pivotFmt>
        <c:idx val="90"/>
      </c:pivotFmt>
      <c:pivotFmt>
        <c:idx val="91"/>
      </c:pivotFmt>
      <c:pivotFmt>
        <c:idx val="92"/>
      </c:pivotFmt>
      <c:pivotFmt>
        <c:idx val="93"/>
      </c:pivotFmt>
      <c:pivotFmt>
        <c:idx val="94"/>
      </c:pivotFmt>
      <c:pivotFmt>
        <c:idx val="95"/>
      </c:pivotFmt>
      <c:pivotFmt>
        <c:idx val="96"/>
      </c:pivotFmt>
      <c:pivotFmt>
        <c:idx val="97"/>
      </c:pivotFmt>
      <c:pivotFmt>
        <c:idx val="98"/>
      </c:pivotFmt>
      <c:pivotFmt>
        <c:idx val="99"/>
      </c:pivotFmt>
      <c:pivotFmt>
        <c:idx val="100"/>
      </c:pivotFmt>
      <c:pivotFmt>
        <c:idx val="101"/>
      </c:pivotFmt>
      <c:pivotFmt>
        <c:idx val="102"/>
      </c:pivotFmt>
      <c:pivotFmt>
        <c:idx val="103"/>
      </c:pivotFmt>
      <c:pivotFmt>
        <c:idx val="104"/>
      </c:pivotFmt>
      <c:pivotFmt>
        <c:idx val="105"/>
      </c:pivotFmt>
      <c:pivotFmt>
        <c:idx val="106"/>
      </c:pivotFmt>
      <c:pivotFmt>
        <c:idx val="107"/>
      </c:pivotFmt>
      <c:pivotFmt>
        <c:idx val="108"/>
      </c:pivotFmt>
      <c:pivotFmt>
        <c:idx val="109"/>
      </c:pivotFmt>
      <c:pivotFmt>
        <c:idx val="110"/>
      </c:pivotFmt>
      <c:pivotFmt>
        <c:idx val="111"/>
      </c:pivotFmt>
      <c:pivotFmt>
        <c:idx val="112"/>
      </c:pivotFmt>
      <c:pivotFmt>
        <c:idx val="113"/>
      </c:pivotFmt>
      <c:pivotFmt>
        <c:idx val="114"/>
      </c:pivotFmt>
      <c:pivotFmt>
        <c:idx val="115"/>
      </c:pivotFmt>
      <c:pivotFmt>
        <c:idx val="116"/>
      </c:pivotFmt>
      <c:pivotFmt>
        <c:idx val="117"/>
      </c:pivotFmt>
      <c:pivotFmt>
        <c:idx val="118"/>
      </c:pivotFmt>
      <c:pivotFmt>
        <c:idx val="119"/>
      </c:pivotFmt>
      <c:pivotFmt>
        <c:idx val="120"/>
      </c:pivotFmt>
      <c:pivotFmt>
        <c:idx val="121"/>
      </c:pivotFmt>
      <c:pivotFmt>
        <c:idx val="122"/>
      </c:pivotFmt>
      <c:pivotFmt>
        <c:idx val="123"/>
      </c:pivotFmt>
      <c:pivotFmt>
        <c:idx val="124"/>
      </c:pivotFmt>
      <c:pivotFmt>
        <c:idx val="125"/>
      </c:pivotFmt>
      <c:pivotFmt>
        <c:idx val="126"/>
      </c:pivotFmt>
      <c:pivotFmt>
        <c:idx val="127"/>
      </c:pivotFmt>
      <c:pivotFmt>
        <c:idx val="128"/>
      </c:pivotFmt>
      <c:pivotFmt>
        <c:idx val="129"/>
      </c:pivotFmt>
      <c:pivotFmt>
        <c:idx val="130"/>
      </c:pivotFmt>
      <c:pivotFmt>
        <c:idx val="131"/>
      </c:pivotFmt>
      <c:pivotFmt>
        <c:idx val="132"/>
      </c:pivotFmt>
      <c:pivotFmt>
        <c:idx val="133"/>
      </c:pivotFmt>
      <c:pivotFmt>
        <c:idx val="134"/>
      </c:pivotFmt>
      <c:pivotFmt>
        <c:idx val="135"/>
      </c:pivotFmt>
      <c:pivotFmt>
        <c:idx val="136"/>
      </c:pivotFmt>
      <c:pivotFmt>
        <c:idx val="137"/>
      </c:pivotFmt>
      <c:pivotFmt>
        <c:idx val="138"/>
      </c:pivotFmt>
      <c:pivotFmt>
        <c:idx val="139"/>
      </c:pivotFmt>
      <c:pivotFmt>
        <c:idx val="140"/>
      </c:pivotFmt>
      <c:pivotFmt>
        <c:idx val="141"/>
      </c:pivotFmt>
      <c:pivotFmt>
        <c:idx val="142"/>
      </c:pivotFmt>
      <c:pivotFmt>
        <c:idx val="143"/>
      </c:pivotFmt>
      <c:pivotFmt>
        <c:idx val="144"/>
      </c:pivotFmt>
      <c:pivotFmt>
        <c:idx val="145"/>
      </c:pivotFmt>
      <c:pivotFmt>
        <c:idx val="146"/>
      </c:pivotFmt>
      <c:pivotFmt>
        <c:idx val="147"/>
      </c:pivotFmt>
      <c:pivotFmt>
        <c:idx val="148"/>
      </c:pivotFmt>
      <c:pivotFmt>
        <c:idx val="149"/>
      </c:pivotFmt>
      <c:pivotFmt>
        <c:idx val="150"/>
      </c:pivotFmt>
      <c:pivotFmt>
        <c:idx val="151"/>
      </c:pivotFmt>
      <c:pivotFmt>
        <c:idx val="152"/>
      </c:pivotFmt>
      <c:pivotFmt>
        <c:idx val="153"/>
      </c:pivotFmt>
      <c:pivotFmt>
        <c:idx val="154"/>
      </c:pivotFmt>
      <c:pivotFmt>
        <c:idx val="155"/>
      </c:pivotFmt>
      <c:pivotFmt>
        <c:idx val="156"/>
      </c:pivotFmt>
      <c:pivotFmt>
        <c:idx val="157"/>
      </c:pivotFmt>
      <c:pivotFmt>
        <c:idx val="158"/>
      </c:pivotFmt>
      <c:pivotFmt>
        <c:idx val="159"/>
      </c:pivotFmt>
      <c:pivotFmt>
        <c:idx val="160"/>
      </c:pivotFmt>
      <c:pivotFmt>
        <c:idx val="161"/>
      </c:pivotFmt>
      <c:pivotFmt>
        <c:idx val="162"/>
      </c:pivotFmt>
      <c:pivotFmt>
        <c:idx val="163"/>
      </c:pivotFmt>
      <c:pivotFmt>
        <c:idx val="164"/>
      </c:pivotFmt>
      <c:pivotFmt>
        <c:idx val="165"/>
      </c:pivotFmt>
      <c:pivotFmt>
        <c:idx val="166"/>
      </c:pivotFmt>
      <c:pivotFmt>
        <c:idx val="167"/>
      </c:pivotFmt>
      <c:pivotFmt>
        <c:idx val="168"/>
      </c:pivotFmt>
      <c:pivotFmt>
        <c:idx val="169"/>
      </c:pivotFmt>
      <c:pivotFmt>
        <c:idx val="170"/>
      </c:pivotFmt>
      <c:pivotFmt>
        <c:idx val="171"/>
      </c:pivotFmt>
      <c:pivotFmt>
        <c:idx val="172"/>
      </c:pivotFmt>
      <c:pivotFmt>
        <c:idx val="173"/>
      </c:pivotFmt>
      <c:pivotFmt>
        <c:idx val="174"/>
      </c:pivotFmt>
      <c:pivotFmt>
        <c:idx val="175"/>
      </c:pivotFmt>
      <c:pivotFmt>
        <c:idx val="176"/>
      </c:pivotFmt>
      <c:pivotFmt>
        <c:idx val="177"/>
      </c:pivotFmt>
      <c:pivotFmt>
        <c:idx val="178"/>
      </c:pivotFmt>
      <c:pivotFmt>
        <c:idx val="179"/>
      </c:pivotFmt>
      <c:pivotFmt>
        <c:idx val="180"/>
      </c:pivotFmt>
      <c:pivotFmt>
        <c:idx val="181"/>
      </c:pivotFmt>
      <c:pivotFmt>
        <c:idx val="182"/>
      </c:pivotFmt>
      <c:pivotFmt>
        <c:idx val="183"/>
      </c:pivotFmt>
      <c:pivotFmt>
        <c:idx val="184"/>
      </c:pivotFmt>
      <c:pivotFmt>
        <c:idx val="185"/>
      </c:pivotFmt>
      <c:pivotFmt>
        <c:idx val="186"/>
      </c:pivotFmt>
      <c:pivotFmt>
        <c:idx val="187"/>
      </c:pivotFmt>
      <c:pivotFmt>
        <c:idx val="188"/>
      </c:pivotFmt>
      <c:pivotFmt>
        <c:idx val="189"/>
      </c:pivotFmt>
      <c:pivotFmt>
        <c:idx val="190"/>
      </c:pivotFmt>
      <c:pivotFmt>
        <c:idx val="191"/>
      </c:pivotFmt>
      <c:pivotFmt>
        <c:idx val="192"/>
      </c:pivotFmt>
      <c:pivotFmt>
        <c:idx val="193"/>
      </c:pivotFmt>
      <c:pivotFmt>
        <c:idx val="194"/>
      </c:pivotFmt>
      <c:pivotFmt>
        <c:idx val="195"/>
      </c:pivotFmt>
      <c:pivotFmt>
        <c:idx val="196"/>
      </c:pivotFmt>
      <c:pivotFmt>
        <c:idx val="197"/>
      </c:pivotFmt>
      <c:pivotFmt>
        <c:idx val="198"/>
      </c:pivotFmt>
      <c:pivotFmt>
        <c:idx val="199"/>
      </c:pivotFmt>
      <c:pivotFmt>
        <c:idx val="200"/>
      </c:pivotFmt>
      <c:pivotFmt>
        <c:idx val="201"/>
      </c:pivotFmt>
      <c:pivotFmt>
        <c:idx val="202"/>
      </c:pivotFmt>
      <c:pivotFmt>
        <c:idx val="203"/>
      </c:pivotFmt>
      <c:pivotFmt>
        <c:idx val="204"/>
      </c:pivotFmt>
      <c:pivotFmt>
        <c:idx val="205"/>
      </c:pivotFmt>
      <c:pivotFmt>
        <c:idx val="206"/>
      </c:pivotFmt>
      <c:pivotFmt>
        <c:idx val="207"/>
      </c:pivotFmt>
      <c:pivotFmt>
        <c:idx val="208"/>
      </c:pivotFmt>
      <c:pivotFmt>
        <c:idx val="209"/>
      </c:pivotFmt>
      <c:pivotFmt>
        <c:idx val="210"/>
      </c:pivotFmt>
      <c:pivotFmt>
        <c:idx val="211"/>
      </c:pivotFmt>
      <c:pivotFmt>
        <c:idx val="212"/>
      </c:pivotFmt>
      <c:pivotFmt>
        <c:idx val="213"/>
      </c:pivotFmt>
      <c:pivotFmt>
        <c:idx val="214"/>
      </c:pivotFmt>
      <c:pivotFmt>
        <c:idx val="215"/>
      </c:pivotFmt>
      <c:pivotFmt>
        <c:idx val="216"/>
      </c:pivotFmt>
      <c:pivotFmt>
        <c:idx val="217"/>
      </c:pivotFmt>
      <c:pivotFmt>
        <c:idx val="218"/>
      </c:pivotFmt>
      <c:pivotFmt>
        <c:idx val="219"/>
      </c:pivotFmt>
      <c:pivotFmt>
        <c:idx val="220"/>
      </c:pivotFmt>
      <c:pivotFmt>
        <c:idx val="221"/>
      </c:pivotFmt>
      <c:pivotFmt>
        <c:idx val="222"/>
      </c:pivotFmt>
      <c:pivotFmt>
        <c:idx val="223"/>
      </c:pivotFmt>
      <c:pivotFmt>
        <c:idx val="224"/>
      </c:pivotFmt>
      <c:pivotFmt>
        <c:idx val="225"/>
      </c:pivotFmt>
      <c:pivotFmt>
        <c:idx val="226"/>
      </c:pivotFmt>
      <c:pivotFmt>
        <c:idx val="227"/>
      </c:pivotFmt>
      <c:pivotFmt>
        <c:idx val="228"/>
      </c:pivotFmt>
      <c:pivotFmt>
        <c:idx val="229"/>
      </c:pivotFmt>
      <c:pivotFmt>
        <c:idx val="230"/>
      </c:pivotFmt>
      <c:pivotFmt>
        <c:idx val="231"/>
      </c:pivotFmt>
      <c:pivotFmt>
        <c:idx val="232"/>
      </c:pivotFmt>
      <c:pivotFmt>
        <c:idx val="233"/>
      </c:pivotFmt>
      <c:pivotFmt>
        <c:idx val="234"/>
      </c:pivotFmt>
      <c:pivotFmt>
        <c:idx val="235"/>
      </c:pivotFmt>
      <c:pivotFmt>
        <c:idx val="236"/>
      </c:pivotFmt>
      <c:pivotFmt>
        <c:idx val="237"/>
      </c:pivotFmt>
      <c:pivotFmt>
        <c:idx val="238"/>
      </c:pivotFmt>
      <c:pivotFmt>
        <c:idx val="239"/>
      </c:pivotFmt>
      <c:pivotFmt>
        <c:idx val="240"/>
      </c:pivotFmt>
      <c:pivotFmt>
        <c:idx val="241"/>
      </c:pivotFmt>
      <c:pivotFmt>
        <c:idx val="242"/>
      </c:pivotFmt>
      <c:pivotFmt>
        <c:idx val="243"/>
      </c:pivotFmt>
      <c:pivotFmt>
        <c:idx val="244"/>
      </c:pivotFmt>
      <c:pivotFmt>
        <c:idx val="245"/>
      </c:pivotFmt>
      <c:pivotFmt>
        <c:idx val="246"/>
      </c:pivotFmt>
      <c:pivotFmt>
        <c:idx val="247"/>
      </c:pivotFmt>
      <c:pivotFmt>
        <c:idx val="248"/>
      </c:pivotFmt>
      <c:pivotFmt>
        <c:idx val="249"/>
      </c:pivotFmt>
      <c:pivotFmt>
        <c:idx val="250"/>
      </c:pivotFmt>
      <c:pivotFmt>
        <c:idx val="251"/>
      </c:pivotFmt>
      <c:pivotFmt>
        <c:idx val="252"/>
      </c:pivotFmt>
      <c:pivotFmt>
        <c:idx val="253"/>
      </c:pivotFmt>
      <c:pivotFmt>
        <c:idx val="254"/>
      </c:pivotFmt>
      <c:pivotFmt>
        <c:idx val="255"/>
      </c:pivotFmt>
      <c:pivotFmt>
        <c:idx val="256"/>
      </c:pivotFmt>
      <c:pivotFmt>
        <c:idx val="257"/>
      </c:pivotFmt>
      <c:pivotFmt>
        <c:idx val="258"/>
      </c:pivotFmt>
      <c:pivotFmt>
        <c:idx val="259"/>
      </c:pivotFmt>
      <c:pivotFmt>
        <c:idx val="260"/>
      </c:pivotFmt>
      <c:pivotFmt>
        <c:idx val="261"/>
      </c:pivotFmt>
      <c:pivotFmt>
        <c:idx val="262"/>
      </c:pivotFmt>
      <c:pivotFmt>
        <c:idx val="263"/>
      </c:pivotFmt>
      <c:pivotFmt>
        <c:idx val="264"/>
      </c:pivotFmt>
      <c:pivotFmt>
        <c:idx val="265"/>
      </c:pivotFmt>
      <c:pivotFmt>
        <c:idx val="266"/>
      </c:pivotFmt>
      <c:pivotFmt>
        <c:idx val="267"/>
      </c:pivotFmt>
      <c:pivotFmt>
        <c:idx val="268"/>
      </c:pivotFmt>
      <c:pivotFmt>
        <c:idx val="269"/>
      </c:pivotFmt>
      <c:pivotFmt>
        <c:idx val="270"/>
      </c:pivotFmt>
      <c:pivotFmt>
        <c:idx val="271"/>
      </c:pivotFmt>
      <c:pivotFmt>
        <c:idx val="272"/>
      </c:pivotFmt>
      <c:pivotFmt>
        <c:idx val="273"/>
      </c:pivotFmt>
      <c:pivotFmt>
        <c:idx val="274"/>
      </c:pivotFmt>
      <c:pivotFmt>
        <c:idx val="275"/>
      </c:pivotFmt>
      <c:pivotFmt>
        <c:idx val="276"/>
      </c:pivotFmt>
      <c:pivotFmt>
        <c:idx val="277"/>
      </c:pivotFmt>
      <c:pivotFmt>
        <c:idx val="278"/>
      </c:pivotFmt>
      <c:pivotFmt>
        <c:idx val="279"/>
      </c:pivotFmt>
      <c:pivotFmt>
        <c:idx val="280"/>
      </c:pivotFmt>
      <c:pivotFmt>
        <c:idx val="281"/>
      </c:pivotFmt>
      <c:pivotFmt>
        <c:idx val="282"/>
      </c:pivotFmt>
      <c:pivotFmt>
        <c:idx val="283"/>
      </c:pivotFmt>
      <c:pivotFmt>
        <c:idx val="284"/>
      </c:pivotFmt>
      <c:pivotFmt>
        <c:idx val="285"/>
      </c:pivotFmt>
      <c:pivotFmt>
        <c:idx val="286"/>
      </c:pivotFmt>
      <c:pivotFmt>
        <c:idx val="287"/>
      </c:pivotFmt>
      <c:pivotFmt>
        <c:idx val="288"/>
      </c:pivotFmt>
      <c:pivotFmt>
        <c:idx val="289"/>
      </c:pivotFmt>
      <c:pivotFmt>
        <c:idx val="290"/>
      </c:pivotFmt>
      <c:pivotFmt>
        <c:idx val="291"/>
      </c:pivotFmt>
      <c:pivotFmt>
        <c:idx val="292"/>
      </c:pivotFmt>
      <c:pivotFmt>
        <c:idx val="293"/>
      </c:pivotFmt>
      <c:pivotFmt>
        <c:idx val="294"/>
      </c:pivotFmt>
      <c:pivotFmt>
        <c:idx val="295"/>
      </c:pivotFmt>
      <c:pivotFmt>
        <c:idx val="296"/>
      </c:pivotFmt>
      <c:pivotFmt>
        <c:idx val="297"/>
      </c:pivotFmt>
      <c:pivotFmt>
        <c:idx val="298"/>
      </c:pivotFmt>
      <c:pivotFmt>
        <c:idx val="299"/>
      </c:pivotFmt>
      <c:pivotFmt>
        <c:idx val="300"/>
      </c:pivotFmt>
      <c:pivotFmt>
        <c:idx val="301"/>
      </c:pivotFmt>
      <c:pivotFmt>
        <c:idx val="302"/>
      </c:pivotFmt>
      <c:pivotFmt>
        <c:idx val="303"/>
      </c:pivotFmt>
      <c:pivotFmt>
        <c:idx val="304"/>
      </c:pivotFmt>
      <c:pivotFmt>
        <c:idx val="305"/>
      </c:pivotFmt>
      <c:pivotFmt>
        <c:idx val="306"/>
      </c:pivotFmt>
      <c:pivotFmt>
        <c:idx val="307"/>
      </c:pivotFmt>
      <c:pivotFmt>
        <c:idx val="308"/>
      </c:pivotFmt>
      <c:pivotFmt>
        <c:idx val="309"/>
      </c:pivotFmt>
      <c:pivotFmt>
        <c:idx val="310"/>
      </c:pivotFmt>
      <c:pivotFmt>
        <c:idx val="311"/>
      </c:pivotFmt>
      <c:pivotFmt>
        <c:idx val="312"/>
      </c:pivotFmt>
      <c:pivotFmt>
        <c:idx val="313"/>
      </c:pivotFmt>
      <c:pivotFmt>
        <c:idx val="314"/>
      </c:pivotFmt>
      <c:pivotFmt>
        <c:idx val="315"/>
      </c:pivotFmt>
      <c:pivotFmt>
        <c:idx val="316"/>
      </c:pivotFmt>
      <c:pivotFmt>
        <c:idx val="317"/>
      </c:pivotFmt>
      <c:pivotFmt>
        <c:idx val="318"/>
      </c:pivotFmt>
      <c:pivotFmt>
        <c:idx val="319"/>
      </c:pivotFmt>
      <c:pivotFmt>
        <c:idx val="320"/>
      </c:pivotFmt>
      <c:pivotFmt>
        <c:idx val="321"/>
      </c:pivotFmt>
      <c:pivotFmt>
        <c:idx val="322"/>
      </c:pivotFmt>
      <c:pivotFmt>
        <c:idx val="323"/>
      </c:pivotFmt>
      <c:pivotFmt>
        <c:idx val="324"/>
      </c:pivotFmt>
      <c:pivotFmt>
        <c:idx val="325"/>
      </c:pivotFmt>
      <c:pivotFmt>
        <c:idx val="326"/>
      </c:pivotFmt>
      <c:pivotFmt>
        <c:idx val="327"/>
      </c:pivotFmt>
      <c:pivotFmt>
        <c:idx val="328"/>
      </c:pivotFmt>
      <c:pivotFmt>
        <c:idx val="329"/>
      </c:pivotFmt>
      <c:pivotFmt>
        <c:idx val="330"/>
      </c:pivotFmt>
      <c:pivotFmt>
        <c:idx val="331"/>
      </c:pivotFmt>
      <c:pivotFmt>
        <c:idx val="332"/>
      </c:pivotFmt>
      <c:pivotFmt>
        <c:idx val="333"/>
      </c:pivotFmt>
      <c:pivotFmt>
        <c:idx val="334"/>
      </c:pivotFmt>
      <c:pivotFmt>
        <c:idx val="335"/>
      </c:pivotFmt>
      <c:pivotFmt>
        <c:idx val="336"/>
      </c:pivotFmt>
      <c:pivotFmt>
        <c:idx val="337"/>
      </c:pivotFmt>
      <c:pivotFmt>
        <c:idx val="338"/>
      </c:pivotFmt>
      <c:pivotFmt>
        <c:idx val="339"/>
      </c:pivotFmt>
      <c:pivotFmt>
        <c:idx val="340"/>
      </c:pivotFmt>
      <c:pivotFmt>
        <c:idx val="341"/>
      </c:pivotFmt>
      <c:pivotFmt>
        <c:idx val="342"/>
      </c:pivotFmt>
      <c:pivotFmt>
        <c:idx val="343"/>
      </c:pivotFmt>
      <c:pivotFmt>
        <c:idx val="344"/>
      </c:pivotFmt>
      <c:pivotFmt>
        <c:idx val="345"/>
      </c:pivotFmt>
      <c:pivotFmt>
        <c:idx val="346"/>
      </c:pivotFmt>
      <c:pivotFmt>
        <c:idx val="347"/>
      </c:pivotFmt>
      <c:pivotFmt>
        <c:idx val="348"/>
      </c:pivotFmt>
      <c:pivotFmt>
        <c:idx val="349"/>
      </c:pivotFmt>
      <c:pivotFmt>
        <c:idx val="350"/>
      </c:pivotFmt>
      <c:pivotFmt>
        <c:idx val="351"/>
      </c:pivotFmt>
      <c:pivotFmt>
        <c:idx val="352"/>
      </c:pivotFmt>
      <c:pivotFmt>
        <c:idx val="353"/>
      </c:pivotFmt>
      <c:pivotFmt>
        <c:idx val="354"/>
      </c:pivotFmt>
      <c:pivotFmt>
        <c:idx val="355"/>
      </c:pivotFmt>
      <c:pivotFmt>
        <c:idx val="356"/>
      </c:pivotFmt>
      <c:pivotFmt>
        <c:idx val="357"/>
      </c:pivotFmt>
      <c:pivotFmt>
        <c:idx val="358"/>
      </c:pivotFmt>
      <c:pivotFmt>
        <c:idx val="359"/>
      </c:pivotFmt>
      <c:pivotFmt>
        <c:idx val="360"/>
      </c:pivotFmt>
      <c:pivotFmt>
        <c:idx val="361"/>
      </c:pivotFmt>
      <c:pivotFmt>
        <c:idx val="362"/>
      </c:pivotFmt>
      <c:pivotFmt>
        <c:idx val="363"/>
      </c:pivotFmt>
      <c:pivotFmt>
        <c:idx val="364"/>
      </c:pivotFmt>
      <c:pivotFmt>
        <c:idx val="365"/>
      </c:pivotFmt>
      <c:pivotFmt>
        <c:idx val="366"/>
      </c:pivotFmt>
      <c:pivotFmt>
        <c:idx val="367"/>
      </c:pivotFmt>
      <c:pivotFmt>
        <c:idx val="368"/>
      </c:pivotFmt>
      <c:pivotFmt>
        <c:idx val="369"/>
      </c:pivotFmt>
      <c:pivotFmt>
        <c:idx val="370"/>
      </c:pivotFmt>
      <c:pivotFmt>
        <c:idx val="371"/>
      </c:pivotFmt>
      <c:pivotFmt>
        <c:idx val="372"/>
      </c:pivotFmt>
      <c:pivotFmt>
        <c:idx val="373"/>
      </c:pivotFmt>
      <c:pivotFmt>
        <c:idx val="374"/>
      </c:pivotFmt>
      <c:pivotFmt>
        <c:idx val="375"/>
      </c:pivotFmt>
      <c:pivotFmt>
        <c:idx val="376"/>
      </c:pivotFmt>
      <c:pivotFmt>
        <c:idx val="377"/>
      </c:pivotFmt>
      <c:pivotFmt>
        <c:idx val="378"/>
      </c:pivotFmt>
      <c:pivotFmt>
        <c:idx val="379"/>
      </c:pivotFmt>
      <c:pivotFmt>
        <c:idx val="380"/>
      </c:pivotFmt>
      <c:pivotFmt>
        <c:idx val="381"/>
      </c:pivotFmt>
      <c:pivotFmt>
        <c:idx val="382"/>
      </c:pivotFmt>
      <c:pivotFmt>
        <c:idx val="383"/>
      </c:pivotFmt>
      <c:pivotFmt>
        <c:idx val="384"/>
      </c:pivotFmt>
      <c:pivotFmt>
        <c:idx val="385"/>
      </c:pivotFmt>
      <c:pivotFmt>
        <c:idx val="386"/>
      </c:pivotFmt>
      <c:pivotFmt>
        <c:idx val="387"/>
      </c:pivotFmt>
      <c:pivotFmt>
        <c:idx val="388"/>
      </c:pivotFmt>
      <c:pivotFmt>
        <c:idx val="389"/>
      </c:pivotFmt>
      <c:pivotFmt>
        <c:idx val="390"/>
      </c:pivotFmt>
      <c:pivotFmt>
        <c:idx val="391"/>
      </c:pivotFmt>
      <c:pivotFmt>
        <c:idx val="392"/>
      </c:pivotFmt>
      <c:pivotFmt>
        <c:idx val="393"/>
      </c:pivotFmt>
      <c:pivotFmt>
        <c:idx val="394"/>
      </c:pivotFmt>
      <c:pivotFmt>
        <c:idx val="395"/>
      </c:pivotFmt>
      <c:pivotFmt>
        <c:idx val="396"/>
      </c:pivotFmt>
      <c:pivotFmt>
        <c:idx val="397"/>
      </c:pivotFmt>
      <c:pivotFmt>
        <c:idx val="398"/>
      </c:pivotFmt>
      <c:pivotFmt>
        <c:idx val="399"/>
      </c:pivotFmt>
      <c:pivotFmt>
        <c:idx val="400"/>
      </c:pivotFmt>
      <c:pivotFmt>
        <c:idx val="401"/>
      </c:pivotFmt>
      <c:pivotFmt>
        <c:idx val="402"/>
      </c:pivotFmt>
      <c:pivotFmt>
        <c:idx val="403"/>
      </c:pivotFmt>
      <c:pivotFmt>
        <c:idx val="404"/>
      </c:pivotFmt>
      <c:pivotFmt>
        <c:idx val="405"/>
      </c:pivotFmt>
      <c:pivotFmt>
        <c:idx val="406"/>
      </c:pivotFmt>
      <c:pivotFmt>
        <c:idx val="407"/>
      </c:pivotFmt>
      <c:pivotFmt>
        <c:idx val="408"/>
      </c:pivotFmt>
      <c:pivotFmt>
        <c:idx val="409"/>
      </c:pivotFmt>
      <c:pivotFmt>
        <c:idx val="410"/>
      </c:pivotFmt>
      <c:pivotFmt>
        <c:idx val="411"/>
        <c:spPr>
          <a:solidFill>
            <a:srgbClr val="C86BFB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diamond"/>
          <c:size val="5"/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2"/>
        <c:spPr>
          <a:solidFill>
            <a:srgbClr val="C86BFB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3"/>
        <c:spPr>
          <a:solidFill>
            <a:srgbClr val="C86BFB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Sheet1!$B$3</c:f>
              <c:strCache>
                <c:ptCount val="1"/>
                <c:pt idx="0">
                  <c:v>汇总</c:v>
                </c:pt>
              </c:strCache>
            </c:strRef>
          </c:tx>
          <c:spPr>
            <a:solidFill>
              <a:srgbClr val="C86BFB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Sheet1!$A$4:$A$24</c:f>
              <c:strCache>
                <c:ptCount val="20"/>
                <c:pt idx="0">
                  <c:v>Sheffield United</c:v>
                </c:pt>
                <c:pt idx="1">
                  <c:v>West Ham United</c:v>
                </c:pt>
                <c:pt idx="2">
                  <c:v>Burnley</c:v>
                </c:pt>
                <c:pt idx="3">
                  <c:v>Newcastle United</c:v>
                </c:pt>
                <c:pt idx="4">
                  <c:v>Southampton</c:v>
                </c:pt>
                <c:pt idx="5">
                  <c:v>Brighton &amp; Hove Albion</c:v>
                </c:pt>
                <c:pt idx="6">
                  <c:v>Crystal Palace</c:v>
                </c:pt>
                <c:pt idx="7">
                  <c:v>Aston Villa</c:v>
                </c:pt>
                <c:pt idx="8">
                  <c:v>West Bromwich Albion</c:v>
                </c:pt>
                <c:pt idx="9">
                  <c:v>Leeds United</c:v>
                </c:pt>
                <c:pt idx="10">
                  <c:v>Wolverhampton Wanderers</c:v>
                </c:pt>
                <c:pt idx="11">
                  <c:v>Fulham</c:v>
                </c:pt>
                <c:pt idx="12">
                  <c:v>Everton</c:v>
                </c:pt>
                <c:pt idx="13">
                  <c:v>Leicester City</c:v>
                </c:pt>
                <c:pt idx="14">
                  <c:v>Arsenal</c:v>
                </c:pt>
                <c:pt idx="15">
                  <c:v>Tottenham Hotspur</c:v>
                </c:pt>
                <c:pt idx="16">
                  <c:v>Chelsea</c:v>
                </c:pt>
                <c:pt idx="17">
                  <c:v>Manchester United</c:v>
                </c:pt>
                <c:pt idx="18">
                  <c:v>Liverpool</c:v>
                </c:pt>
                <c:pt idx="19">
                  <c:v>Manchester City</c:v>
                </c:pt>
              </c:strCache>
            </c:strRef>
          </c:cat>
          <c:val>
            <c:numRef>
              <c:f>Sheet1!$B$4:$B$24</c:f>
              <c:numCache>
                <c:formatCode>General</c:formatCode>
                <c:ptCount val="20"/>
                <c:pt idx="0">
                  <c:v>634000</c:v>
                </c:pt>
                <c:pt idx="1">
                  <c:v>850000</c:v>
                </c:pt>
                <c:pt idx="2">
                  <c:v>926000</c:v>
                </c:pt>
                <c:pt idx="3">
                  <c:v>993000</c:v>
                </c:pt>
                <c:pt idx="4">
                  <c:v>1021000</c:v>
                </c:pt>
                <c:pt idx="5">
                  <c:v>1068000</c:v>
                </c:pt>
                <c:pt idx="6">
                  <c:v>1131000</c:v>
                </c:pt>
                <c:pt idx="7">
                  <c:v>1141000</c:v>
                </c:pt>
                <c:pt idx="8">
                  <c:v>1161000</c:v>
                </c:pt>
                <c:pt idx="9">
                  <c:v>1212500</c:v>
                </c:pt>
                <c:pt idx="10">
                  <c:v>1344000</c:v>
                </c:pt>
                <c:pt idx="11">
                  <c:v>1616000</c:v>
                </c:pt>
                <c:pt idx="12">
                  <c:v>1872000</c:v>
                </c:pt>
                <c:pt idx="13">
                  <c:v>1981000</c:v>
                </c:pt>
                <c:pt idx="14">
                  <c:v>2046000</c:v>
                </c:pt>
                <c:pt idx="15">
                  <c:v>2542000</c:v>
                </c:pt>
                <c:pt idx="16">
                  <c:v>2698000</c:v>
                </c:pt>
                <c:pt idx="17">
                  <c:v>2950000</c:v>
                </c:pt>
                <c:pt idx="18">
                  <c:v>3154000</c:v>
                </c:pt>
                <c:pt idx="19">
                  <c:v>3765000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B9F-41F1-9E4B-94C27FCFDEE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5"/>
        <c:overlap val="-20"/>
        <c:axId val="704111616"/>
        <c:axId val="704114896"/>
      </c:barChart>
      <c:catAx>
        <c:axId val="704111616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club</a:t>
                </a:r>
                <a:endParaRPr lang="zh-CN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04114896"/>
        <c:crosses val="autoZero"/>
        <c:auto val="1"/>
        <c:lblAlgn val="ctr"/>
        <c:lblOffset val="100"/>
        <c:noMultiLvlLbl val="0"/>
      </c:catAx>
      <c:valAx>
        <c:axId val="70411489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900" b="1" i="0" u="none" strike="noStrike" kern="1200" cap="all" baseline="0">
                    <a:solidFill>
                      <a:sysClr val="window" lastClr="FFFFFF">
                        <a:lumMod val="85000"/>
                      </a:sys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 sz="900" b="1" i="0" cap="all" baseline="0">
                    <a:effectLst/>
                  </a:rPr>
                  <a:t>Total wage (</a:t>
                </a:r>
                <a:r>
                  <a:rPr lang="zh-CN" altLang="zh-CN" sz="900" b="0" i="0" cap="all" baseline="0">
                    <a:effectLst/>
                  </a:rPr>
                  <a:t>€</a:t>
                </a:r>
                <a:r>
                  <a:rPr lang="en-US" altLang="zh-CN" sz="900" b="1" i="0" cap="all" baseline="0">
                    <a:effectLst/>
                  </a:rPr>
                  <a:t>)</a:t>
                </a:r>
                <a:endParaRPr lang="zh-CN" altLang="zh-CN" sz="200">
                  <a:effectLst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900" b="1" i="0" u="none" strike="noStrike" kern="1200" cap="all" baseline="0">
                  <a:solidFill>
                    <a:sysClr val="window" lastClr="FFFFFF">
                      <a:lumMod val="85000"/>
                    </a:sys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04111616"/>
        <c:crosses val="autoZero"/>
        <c:crossBetween val="between"/>
        <c:dispUnits>
          <c:builtInUnit val="millions"/>
          <c:dispUnitsLbl>
            <c:tx>
              <c:rich>
                <a:bodyPr rot="0" spcFirstLastPara="1" vertOverflow="ellipsis" vert="horz" wrap="square" anchor="ctr" anchorCtr="1"/>
                <a:lstStyle/>
                <a:p>
                  <a:pPr>
                    <a:defRPr sz="900" b="1" i="0" u="none" strike="noStrike" kern="1200" cap="all" baseline="0">
                      <a:solidFill>
                        <a:schemeClr val="lt1">
                          <a:lumMod val="8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r>
                    <a:rPr lang="en-US" altLang="zh-CN"/>
                    <a:t>Million</a:t>
                  </a:r>
                  <a:endParaRPr lang="zh-CN" altLang="en-US"/>
                </a:p>
              </c:rich>
            </c:tx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</c:dispUnitsLbl>
        </c:dispUnits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accent5">
            <a:lumMod val="40000"/>
            <a:lumOff val="60000"/>
          </a:schemeClr>
        </a:gs>
        <a:gs pos="0">
          <a:schemeClr val="accent5">
            <a:lumMod val="95000"/>
            <a:lumOff val="5000"/>
          </a:schemeClr>
        </a:gs>
        <a:gs pos="100000">
          <a:schemeClr val="accent5">
            <a:lumMod val="60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[CLUB_RANK_BY_PLAYER_VALUE_IN_BIG_FIVE_LEAGUES.xlsx]Sheet1 (2)!数据透视表2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sz="1200"/>
              <a:t>Total Wage of French League 1 in Season 20/21</a:t>
            </a:r>
            <a:endParaRPr lang="en-US" altLang="zh-CN" sz="120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</c:pivotFmt>
      <c:pivotFmt>
        <c:idx val="5"/>
      </c:pivotFmt>
      <c:pivotFmt>
        <c:idx val="6"/>
      </c:pivotFmt>
      <c:pivotFmt>
        <c:idx val="7"/>
      </c:pivotFmt>
      <c:pivotFmt>
        <c:idx val="8"/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</c:pivotFmt>
      <c:pivotFmt>
        <c:idx val="19"/>
      </c:pivotFmt>
      <c:pivotFmt>
        <c:idx val="20"/>
      </c:pivotFmt>
      <c:pivotFmt>
        <c:idx val="21"/>
      </c:pivotFmt>
      <c:pivotFmt>
        <c:idx val="22"/>
      </c:pivotFmt>
      <c:pivotFmt>
        <c:idx val="23"/>
      </c:pivotFmt>
      <c:pivotFmt>
        <c:idx val="24"/>
      </c:pivotFmt>
      <c:pivotFmt>
        <c:idx val="25"/>
      </c:pivotFmt>
      <c:pivotFmt>
        <c:idx val="26"/>
      </c:pivotFmt>
      <c:pivotFmt>
        <c:idx val="27"/>
      </c:pivotFmt>
      <c:pivotFmt>
        <c:idx val="28"/>
      </c:pivotFmt>
      <c:pivotFmt>
        <c:idx val="29"/>
      </c:pivotFmt>
      <c:pivotFmt>
        <c:idx val="30"/>
      </c:pivotFmt>
      <c:pivotFmt>
        <c:idx val="31"/>
      </c:pivotFmt>
      <c:pivotFmt>
        <c:idx val="32"/>
      </c:pivotFmt>
      <c:pivotFmt>
        <c:idx val="33"/>
      </c:pivotFmt>
      <c:pivotFmt>
        <c:idx val="34"/>
      </c:pivotFmt>
      <c:pivotFmt>
        <c:idx val="35"/>
      </c:pivotFmt>
      <c:pivotFmt>
        <c:idx val="36"/>
      </c:pivotFmt>
      <c:pivotFmt>
        <c:idx val="37"/>
      </c:pivotFmt>
      <c:pivotFmt>
        <c:idx val="38"/>
      </c:pivotFmt>
      <c:pivotFmt>
        <c:idx val="39"/>
      </c:pivotFmt>
      <c:pivotFmt>
        <c:idx val="40"/>
      </c:pivotFmt>
      <c:pivotFmt>
        <c:idx val="41"/>
      </c:pivotFmt>
      <c:pivotFmt>
        <c:idx val="42"/>
      </c:pivotFmt>
      <c:pivotFmt>
        <c:idx val="43"/>
      </c:pivotFmt>
      <c:pivotFmt>
        <c:idx val="44"/>
      </c:pivotFmt>
      <c:pivotFmt>
        <c:idx val="45"/>
      </c:pivotFmt>
      <c:pivotFmt>
        <c:idx val="46"/>
      </c:pivotFmt>
      <c:pivotFmt>
        <c:idx val="47"/>
      </c:pivotFmt>
      <c:pivotFmt>
        <c:idx val="48"/>
      </c:pivotFmt>
      <c:pivotFmt>
        <c:idx val="49"/>
      </c:pivotFmt>
      <c:pivotFmt>
        <c:idx val="50"/>
      </c:pivotFmt>
      <c:pivotFmt>
        <c:idx val="51"/>
      </c:pivotFmt>
      <c:pivotFmt>
        <c:idx val="52"/>
      </c:pivotFmt>
      <c:pivotFmt>
        <c:idx val="53"/>
      </c:pivotFmt>
      <c:pivotFmt>
        <c:idx val="54"/>
      </c:pivotFmt>
      <c:pivotFmt>
        <c:idx val="55"/>
      </c:pivotFmt>
      <c:pivotFmt>
        <c:idx val="56"/>
      </c:pivotFmt>
      <c:pivotFmt>
        <c:idx val="57"/>
      </c:pivotFmt>
      <c:pivotFmt>
        <c:idx val="58"/>
      </c:pivotFmt>
      <c:pivotFmt>
        <c:idx val="59"/>
      </c:pivotFmt>
      <c:pivotFmt>
        <c:idx val="60"/>
      </c:pivotFmt>
      <c:pivotFmt>
        <c:idx val="61"/>
      </c:pivotFmt>
      <c:pivotFmt>
        <c:idx val="62"/>
      </c:pivotFmt>
      <c:pivotFmt>
        <c:idx val="63"/>
      </c:pivotFmt>
      <c:pivotFmt>
        <c:idx val="64"/>
      </c:pivotFmt>
      <c:pivotFmt>
        <c:idx val="65"/>
      </c:pivotFmt>
      <c:pivotFmt>
        <c:idx val="66"/>
      </c:pivotFmt>
      <c:pivotFmt>
        <c:idx val="67"/>
      </c:pivotFmt>
      <c:pivotFmt>
        <c:idx val="68"/>
      </c:pivotFmt>
      <c:pivotFmt>
        <c:idx val="69"/>
      </c:pivotFmt>
      <c:pivotFmt>
        <c:idx val="70"/>
      </c:pivotFmt>
      <c:pivotFmt>
        <c:idx val="71"/>
      </c:pivotFmt>
      <c:pivotFmt>
        <c:idx val="72"/>
      </c:pivotFmt>
      <c:pivotFmt>
        <c:idx val="73"/>
      </c:pivotFmt>
      <c:pivotFmt>
        <c:idx val="74"/>
      </c:pivotFmt>
      <c:pivotFmt>
        <c:idx val="75"/>
      </c:pivotFmt>
      <c:pivotFmt>
        <c:idx val="76"/>
      </c:pivotFmt>
      <c:pivotFmt>
        <c:idx val="77"/>
      </c:pivotFmt>
      <c:pivotFmt>
        <c:idx val="78"/>
      </c:pivotFmt>
      <c:pivotFmt>
        <c:idx val="79"/>
      </c:pivotFmt>
      <c:pivotFmt>
        <c:idx val="80"/>
      </c:pivotFmt>
      <c:pivotFmt>
        <c:idx val="81"/>
      </c:pivotFmt>
      <c:pivotFmt>
        <c:idx val="82"/>
      </c:pivotFmt>
      <c:pivotFmt>
        <c:idx val="83"/>
      </c:pivotFmt>
      <c:pivotFmt>
        <c:idx val="84"/>
      </c:pivotFmt>
      <c:pivotFmt>
        <c:idx val="85"/>
      </c:pivotFmt>
      <c:pivotFmt>
        <c:idx val="86"/>
      </c:pivotFmt>
      <c:pivotFmt>
        <c:idx val="87"/>
      </c:pivotFmt>
      <c:pivotFmt>
        <c:idx val="88"/>
      </c:pivotFmt>
      <c:pivotFmt>
        <c:idx val="89"/>
      </c:pivotFmt>
      <c:pivotFmt>
        <c:idx val="90"/>
      </c:pivotFmt>
      <c:pivotFmt>
        <c:idx val="91"/>
      </c:pivotFmt>
      <c:pivotFmt>
        <c:idx val="92"/>
      </c:pivotFmt>
      <c:pivotFmt>
        <c:idx val="93"/>
      </c:pivotFmt>
      <c:pivotFmt>
        <c:idx val="94"/>
      </c:pivotFmt>
      <c:pivotFmt>
        <c:idx val="95"/>
      </c:pivotFmt>
      <c:pivotFmt>
        <c:idx val="96"/>
      </c:pivotFmt>
      <c:pivotFmt>
        <c:idx val="97"/>
      </c:pivotFmt>
      <c:pivotFmt>
        <c:idx val="98"/>
      </c:pivotFmt>
      <c:pivotFmt>
        <c:idx val="99"/>
      </c:pivotFmt>
      <c:pivotFmt>
        <c:idx val="100"/>
      </c:pivotFmt>
      <c:pivotFmt>
        <c:idx val="101"/>
      </c:pivotFmt>
      <c:pivotFmt>
        <c:idx val="102"/>
      </c:pivotFmt>
      <c:pivotFmt>
        <c:idx val="103"/>
      </c:pivotFmt>
      <c:pivotFmt>
        <c:idx val="104"/>
      </c:pivotFmt>
      <c:pivotFmt>
        <c:idx val="105"/>
      </c:pivotFmt>
      <c:pivotFmt>
        <c:idx val="106"/>
      </c:pivotFmt>
      <c:pivotFmt>
        <c:idx val="107"/>
      </c:pivotFmt>
      <c:pivotFmt>
        <c:idx val="108"/>
      </c:pivotFmt>
      <c:pivotFmt>
        <c:idx val="109"/>
      </c:pivotFmt>
      <c:pivotFmt>
        <c:idx val="110"/>
      </c:pivotFmt>
      <c:pivotFmt>
        <c:idx val="111"/>
      </c:pivotFmt>
      <c:pivotFmt>
        <c:idx val="112"/>
      </c:pivotFmt>
      <c:pivotFmt>
        <c:idx val="113"/>
      </c:pivotFmt>
      <c:pivotFmt>
        <c:idx val="114"/>
      </c:pivotFmt>
      <c:pivotFmt>
        <c:idx val="115"/>
      </c:pivotFmt>
      <c:pivotFmt>
        <c:idx val="116"/>
      </c:pivotFmt>
      <c:pivotFmt>
        <c:idx val="117"/>
      </c:pivotFmt>
      <c:pivotFmt>
        <c:idx val="118"/>
      </c:pivotFmt>
      <c:pivotFmt>
        <c:idx val="119"/>
      </c:pivotFmt>
      <c:pivotFmt>
        <c:idx val="120"/>
      </c:pivotFmt>
      <c:pivotFmt>
        <c:idx val="121"/>
      </c:pivotFmt>
      <c:pivotFmt>
        <c:idx val="122"/>
      </c:pivotFmt>
      <c:pivotFmt>
        <c:idx val="123"/>
      </c:pivotFmt>
      <c:pivotFmt>
        <c:idx val="124"/>
      </c:pivotFmt>
      <c:pivotFmt>
        <c:idx val="125"/>
      </c:pivotFmt>
      <c:pivotFmt>
        <c:idx val="126"/>
      </c:pivotFmt>
      <c:pivotFmt>
        <c:idx val="127"/>
      </c:pivotFmt>
      <c:pivotFmt>
        <c:idx val="128"/>
      </c:pivotFmt>
      <c:pivotFmt>
        <c:idx val="129"/>
      </c:pivotFmt>
      <c:pivotFmt>
        <c:idx val="130"/>
      </c:pivotFmt>
      <c:pivotFmt>
        <c:idx val="131"/>
      </c:pivotFmt>
      <c:pivotFmt>
        <c:idx val="132"/>
      </c:pivotFmt>
      <c:pivotFmt>
        <c:idx val="133"/>
      </c:pivotFmt>
      <c:pivotFmt>
        <c:idx val="134"/>
      </c:pivotFmt>
      <c:pivotFmt>
        <c:idx val="135"/>
      </c:pivotFmt>
      <c:pivotFmt>
        <c:idx val="136"/>
      </c:pivotFmt>
      <c:pivotFmt>
        <c:idx val="137"/>
      </c:pivotFmt>
      <c:pivotFmt>
        <c:idx val="138"/>
      </c:pivotFmt>
      <c:pivotFmt>
        <c:idx val="139"/>
      </c:pivotFmt>
      <c:pivotFmt>
        <c:idx val="140"/>
      </c:pivotFmt>
      <c:pivotFmt>
        <c:idx val="141"/>
      </c:pivotFmt>
      <c:pivotFmt>
        <c:idx val="142"/>
      </c:pivotFmt>
      <c:pivotFmt>
        <c:idx val="143"/>
      </c:pivotFmt>
      <c:pivotFmt>
        <c:idx val="144"/>
      </c:pivotFmt>
      <c:pivotFmt>
        <c:idx val="145"/>
      </c:pivotFmt>
      <c:pivotFmt>
        <c:idx val="146"/>
      </c:pivotFmt>
      <c:pivotFmt>
        <c:idx val="147"/>
      </c:pivotFmt>
      <c:pivotFmt>
        <c:idx val="148"/>
      </c:pivotFmt>
      <c:pivotFmt>
        <c:idx val="149"/>
      </c:pivotFmt>
      <c:pivotFmt>
        <c:idx val="150"/>
      </c:pivotFmt>
      <c:pivotFmt>
        <c:idx val="151"/>
      </c:pivotFmt>
      <c:pivotFmt>
        <c:idx val="152"/>
      </c:pivotFmt>
      <c:pivotFmt>
        <c:idx val="153"/>
      </c:pivotFmt>
      <c:pivotFmt>
        <c:idx val="154"/>
      </c:pivotFmt>
      <c:pivotFmt>
        <c:idx val="155"/>
      </c:pivotFmt>
      <c:pivotFmt>
        <c:idx val="156"/>
      </c:pivotFmt>
      <c:pivotFmt>
        <c:idx val="157"/>
      </c:pivotFmt>
      <c:pivotFmt>
        <c:idx val="158"/>
      </c:pivotFmt>
      <c:pivotFmt>
        <c:idx val="159"/>
      </c:pivotFmt>
      <c:pivotFmt>
        <c:idx val="160"/>
      </c:pivotFmt>
      <c:pivotFmt>
        <c:idx val="161"/>
      </c:pivotFmt>
      <c:pivotFmt>
        <c:idx val="162"/>
      </c:pivotFmt>
      <c:pivotFmt>
        <c:idx val="163"/>
      </c:pivotFmt>
      <c:pivotFmt>
        <c:idx val="164"/>
      </c:pivotFmt>
      <c:pivotFmt>
        <c:idx val="165"/>
      </c:pivotFmt>
      <c:pivotFmt>
        <c:idx val="166"/>
      </c:pivotFmt>
      <c:pivotFmt>
        <c:idx val="167"/>
      </c:pivotFmt>
      <c:pivotFmt>
        <c:idx val="168"/>
      </c:pivotFmt>
      <c:pivotFmt>
        <c:idx val="169"/>
      </c:pivotFmt>
      <c:pivotFmt>
        <c:idx val="170"/>
      </c:pivotFmt>
      <c:pivotFmt>
        <c:idx val="171"/>
      </c:pivotFmt>
      <c:pivotFmt>
        <c:idx val="172"/>
      </c:pivotFmt>
      <c:pivotFmt>
        <c:idx val="173"/>
      </c:pivotFmt>
      <c:pivotFmt>
        <c:idx val="174"/>
      </c:pivotFmt>
      <c:pivotFmt>
        <c:idx val="175"/>
      </c:pivotFmt>
      <c:pivotFmt>
        <c:idx val="176"/>
      </c:pivotFmt>
      <c:pivotFmt>
        <c:idx val="177"/>
      </c:pivotFmt>
      <c:pivotFmt>
        <c:idx val="178"/>
      </c:pivotFmt>
      <c:pivotFmt>
        <c:idx val="179"/>
      </c:pivotFmt>
      <c:pivotFmt>
        <c:idx val="180"/>
      </c:pivotFmt>
      <c:pivotFmt>
        <c:idx val="181"/>
      </c:pivotFmt>
      <c:pivotFmt>
        <c:idx val="182"/>
      </c:pivotFmt>
      <c:pivotFmt>
        <c:idx val="183"/>
      </c:pivotFmt>
      <c:pivotFmt>
        <c:idx val="184"/>
      </c:pivotFmt>
      <c:pivotFmt>
        <c:idx val="185"/>
      </c:pivotFmt>
      <c:pivotFmt>
        <c:idx val="186"/>
      </c:pivotFmt>
      <c:pivotFmt>
        <c:idx val="187"/>
      </c:pivotFmt>
      <c:pivotFmt>
        <c:idx val="188"/>
      </c:pivotFmt>
      <c:pivotFmt>
        <c:idx val="189"/>
      </c:pivotFmt>
      <c:pivotFmt>
        <c:idx val="190"/>
      </c:pivotFmt>
      <c:pivotFmt>
        <c:idx val="191"/>
      </c:pivotFmt>
      <c:pivotFmt>
        <c:idx val="192"/>
      </c:pivotFmt>
      <c:pivotFmt>
        <c:idx val="193"/>
      </c:pivotFmt>
      <c:pivotFmt>
        <c:idx val="194"/>
      </c:pivotFmt>
      <c:pivotFmt>
        <c:idx val="195"/>
      </c:pivotFmt>
      <c:pivotFmt>
        <c:idx val="196"/>
      </c:pivotFmt>
      <c:pivotFmt>
        <c:idx val="197"/>
      </c:pivotFmt>
      <c:pivotFmt>
        <c:idx val="198"/>
      </c:pivotFmt>
      <c:pivotFmt>
        <c:idx val="199"/>
      </c:pivotFmt>
      <c:pivotFmt>
        <c:idx val="200"/>
      </c:pivotFmt>
      <c:pivotFmt>
        <c:idx val="201"/>
      </c:pivotFmt>
      <c:pivotFmt>
        <c:idx val="202"/>
      </c:pivotFmt>
      <c:pivotFmt>
        <c:idx val="203"/>
      </c:pivotFmt>
      <c:pivotFmt>
        <c:idx val="204"/>
      </c:pivotFmt>
      <c:pivotFmt>
        <c:idx val="205"/>
      </c:pivotFmt>
      <c:pivotFmt>
        <c:idx val="206"/>
      </c:pivotFmt>
      <c:pivotFmt>
        <c:idx val="207"/>
      </c:pivotFmt>
      <c:pivotFmt>
        <c:idx val="208"/>
      </c:pivotFmt>
      <c:pivotFmt>
        <c:idx val="209"/>
      </c:pivotFmt>
      <c:pivotFmt>
        <c:idx val="210"/>
      </c:pivotFmt>
      <c:pivotFmt>
        <c:idx val="211"/>
      </c:pivotFmt>
      <c:pivotFmt>
        <c:idx val="212"/>
      </c:pivotFmt>
      <c:pivotFmt>
        <c:idx val="213"/>
      </c:pivotFmt>
      <c:pivotFmt>
        <c:idx val="214"/>
      </c:pivotFmt>
      <c:pivotFmt>
        <c:idx val="215"/>
      </c:pivotFmt>
      <c:pivotFmt>
        <c:idx val="216"/>
      </c:pivotFmt>
      <c:pivotFmt>
        <c:idx val="217"/>
      </c:pivotFmt>
      <c:pivotFmt>
        <c:idx val="218"/>
      </c:pivotFmt>
      <c:pivotFmt>
        <c:idx val="219"/>
      </c:pivotFmt>
      <c:pivotFmt>
        <c:idx val="220"/>
      </c:pivotFmt>
      <c:pivotFmt>
        <c:idx val="221"/>
      </c:pivotFmt>
      <c:pivotFmt>
        <c:idx val="222"/>
      </c:pivotFmt>
      <c:pivotFmt>
        <c:idx val="223"/>
      </c:pivotFmt>
      <c:pivotFmt>
        <c:idx val="224"/>
      </c:pivotFmt>
      <c:pivotFmt>
        <c:idx val="225"/>
      </c:pivotFmt>
      <c:pivotFmt>
        <c:idx val="226"/>
      </c:pivotFmt>
      <c:pivotFmt>
        <c:idx val="227"/>
      </c:pivotFmt>
      <c:pivotFmt>
        <c:idx val="228"/>
      </c:pivotFmt>
      <c:pivotFmt>
        <c:idx val="229"/>
      </c:pivotFmt>
      <c:pivotFmt>
        <c:idx val="230"/>
      </c:pivotFmt>
      <c:pivotFmt>
        <c:idx val="231"/>
      </c:pivotFmt>
      <c:pivotFmt>
        <c:idx val="232"/>
      </c:pivotFmt>
      <c:pivotFmt>
        <c:idx val="233"/>
      </c:pivotFmt>
      <c:pivotFmt>
        <c:idx val="234"/>
      </c:pivotFmt>
      <c:pivotFmt>
        <c:idx val="235"/>
      </c:pivotFmt>
      <c:pivotFmt>
        <c:idx val="236"/>
      </c:pivotFmt>
      <c:pivotFmt>
        <c:idx val="237"/>
      </c:pivotFmt>
      <c:pivotFmt>
        <c:idx val="238"/>
      </c:pivotFmt>
      <c:pivotFmt>
        <c:idx val="239"/>
      </c:pivotFmt>
      <c:pivotFmt>
        <c:idx val="240"/>
      </c:pivotFmt>
      <c:pivotFmt>
        <c:idx val="241"/>
      </c:pivotFmt>
      <c:pivotFmt>
        <c:idx val="242"/>
      </c:pivotFmt>
      <c:pivotFmt>
        <c:idx val="243"/>
      </c:pivotFmt>
      <c:pivotFmt>
        <c:idx val="244"/>
      </c:pivotFmt>
      <c:pivotFmt>
        <c:idx val="245"/>
      </c:pivotFmt>
      <c:pivotFmt>
        <c:idx val="246"/>
      </c:pivotFmt>
      <c:pivotFmt>
        <c:idx val="247"/>
      </c:pivotFmt>
      <c:pivotFmt>
        <c:idx val="248"/>
      </c:pivotFmt>
      <c:pivotFmt>
        <c:idx val="249"/>
      </c:pivotFmt>
      <c:pivotFmt>
        <c:idx val="250"/>
      </c:pivotFmt>
      <c:pivotFmt>
        <c:idx val="251"/>
      </c:pivotFmt>
      <c:pivotFmt>
        <c:idx val="252"/>
      </c:pivotFmt>
      <c:pivotFmt>
        <c:idx val="253"/>
      </c:pivotFmt>
      <c:pivotFmt>
        <c:idx val="254"/>
      </c:pivotFmt>
      <c:pivotFmt>
        <c:idx val="255"/>
      </c:pivotFmt>
      <c:pivotFmt>
        <c:idx val="256"/>
      </c:pivotFmt>
      <c:pivotFmt>
        <c:idx val="257"/>
      </c:pivotFmt>
      <c:pivotFmt>
        <c:idx val="258"/>
      </c:pivotFmt>
      <c:pivotFmt>
        <c:idx val="259"/>
      </c:pivotFmt>
      <c:pivotFmt>
        <c:idx val="260"/>
      </c:pivotFmt>
      <c:pivotFmt>
        <c:idx val="261"/>
      </c:pivotFmt>
      <c:pivotFmt>
        <c:idx val="262"/>
      </c:pivotFmt>
      <c:pivotFmt>
        <c:idx val="263"/>
      </c:pivotFmt>
      <c:pivotFmt>
        <c:idx val="264"/>
      </c:pivotFmt>
      <c:pivotFmt>
        <c:idx val="265"/>
      </c:pivotFmt>
      <c:pivotFmt>
        <c:idx val="266"/>
      </c:pivotFmt>
      <c:pivotFmt>
        <c:idx val="267"/>
      </c:pivotFmt>
      <c:pivotFmt>
        <c:idx val="268"/>
      </c:pivotFmt>
      <c:pivotFmt>
        <c:idx val="269"/>
      </c:pivotFmt>
      <c:pivotFmt>
        <c:idx val="270"/>
      </c:pivotFmt>
      <c:pivotFmt>
        <c:idx val="271"/>
      </c:pivotFmt>
      <c:pivotFmt>
        <c:idx val="272"/>
      </c:pivotFmt>
      <c:pivotFmt>
        <c:idx val="273"/>
      </c:pivotFmt>
      <c:pivotFmt>
        <c:idx val="274"/>
      </c:pivotFmt>
      <c:pivotFmt>
        <c:idx val="275"/>
      </c:pivotFmt>
      <c:pivotFmt>
        <c:idx val="276"/>
      </c:pivotFmt>
      <c:pivotFmt>
        <c:idx val="277"/>
      </c:pivotFmt>
      <c:pivotFmt>
        <c:idx val="278"/>
      </c:pivotFmt>
      <c:pivotFmt>
        <c:idx val="279"/>
      </c:pivotFmt>
      <c:pivotFmt>
        <c:idx val="280"/>
      </c:pivotFmt>
      <c:pivotFmt>
        <c:idx val="281"/>
      </c:pivotFmt>
      <c:pivotFmt>
        <c:idx val="282"/>
      </c:pivotFmt>
      <c:pivotFmt>
        <c:idx val="283"/>
      </c:pivotFmt>
      <c:pivotFmt>
        <c:idx val="284"/>
      </c:pivotFmt>
      <c:pivotFmt>
        <c:idx val="285"/>
      </c:pivotFmt>
      <c:pivotFmt>
        <c:idx val="286"/>
      </c:pivotFmt>
      <c:pivotFmt>
        <c:idx val="287"/>
      </c:pivotFmt>
      <c:pivotFmt>
        <c:idx val="288"/>
      </c:pivotFmt>
      <c:pivotFmt>
        <c:idx val="289"/>
      </c:pivotFmt>
      <c:pivotFmt>
        <c:idx val="290"/>
      </c:pivotFmt>
      <c:pivotFmt>
        <c:idx val="291"/>
      </c:pivotFmt>
      <c:pivotFmt>
        <c:idx val="292"/>
      </c:pivotFmt>
      <c:pivotFmt>
        <c:idx val="293"/>
      </c:pivotFmt>
      <c:pivotFmt>
        <c:idx val="294"/>
      </c:pivotFmt>
      <c:pivotFmt>
        <c:idx val="295"/>
      </c:pivotFmt>
      <c:pivotFmt>
        <c:idx val="296"/>
      </c:pivotFmt>
      <c:pivotFmt>
        <c:idx val="297"/>
      </c:pivotFmt>
      <c:pivotFmt>
        <c:idx val="298"/>
      </c:pivotFmt>
      <c:pivotFmt>
        <c:idx val="299"/>
      </c:pivotFmt>
      <c:pivotFmt>
        <c:idx val="300"/>
      </c:pivotFmt>
      <c:pivotFmt>
        <c:idx val="301"/>
      </c:pivotFmt>
      <c:pivotFmt>
        <c:idx val="302"/>
      </c:pivotFmt>
      <c:pivotFmt>
        <c:idx val="303"/>
      </c:pivotFmt>
      <c:pivotFmt>
        <c:idx val="304"/>
      </c:pivotFmt>
      <c:pivotFmt>
        <c:idx val="305"/>
      </c:pivotFmt>
      <c:pivotFmt>
        <c:idx val="306"/>
      </c:pivotFmt>
      <c:pivotFmt>
        <c:idx val="307"/>
      </c:pivotFmt>
      <c:pivotFmt>
        <c:idx val="308"/>
      </c:pivotFmt>
      <c:pivotFmt>
        <c:idx val="309"/>
      </c:pivotFmt>
      <c:pivotFmt>
        <c:idx val="310"/>
      </c:pivotFmt>
      <c:pivotFmt>
        <c:idx val="311"/>
      </c:pivotFmt>
      <c:pivotFmt>
        <c:idx val="312"/>
      </c:pivotFmt>
      <c:pivotFmt>
        <c:idx val="313"/>
      </c:pivotFmt>
      <c:pivotFmt>
        <c:idx val="314"/>
      </c:pivotFmt>
      <c:pivotFmt>
        <c:idx val="315"/>
      </c:pivotFmt>
      <c:pivotFmt>
        <c:idx val="316"/>
      </c:pivotFmt>
      <c:pivotFmt>
        <c:idx val="317"/>
      </c:pivotFmt>
      <c:pivotFmt>
        <c:idx val="318"/>
      </c:pivotFmt>
      <c:pivotFmt>
        <c:idx val="319"/>
      </c:pivotFmt>
      <c:pivotFmt>
        <c:idx val="320"/>
      </c:pivotFmt>
      <c:pivotFmt>
        <c:idx val="321"/>
      </c:pivotFmt>
      <c:pivotFmt>
        <c:idx val="322"/>
      </c:pivotFmt>
      <c:pivotFmt>
        <c:idx val="323"/>
      </c:pivotFmt>
      <c:pivotFmt>
        <c:idx val="324"/>
      </c:pivotFmt>
      <c:pivotFmt>
        <c:idx val="325"/>
      </c:pivotFmt>
      <c:pivotFmt>
        <c:idx val="326"/>
      </c:pivotFmt>
      <c:pivotFmt>
        <c:idx val="327"/>
      </c:pivotFmt>
      <c:pivotFmt>
        <c:idx val="328"/>
      </c:pivotFmt>
      <c:pivotFmt>
        <c:idx val="329"/>
      </c:pivotFmt>
      <c:pivotFmt>
        <c:idx val="330"/>
      </c:pivotFmt>
      <c:pivotFmt>
        <c:idx val="331"/>
      </c:pivotFmt>
      <c:pivotFmt>
        <c:idx val="332"/>
      </c:pivotFmt>
      <c:pivotFmt>
        <c:idx val="333"/>
      </c:pivotFmt>
      <c:pivotFmt>
        <c:idx val="334"/>
      </c:pivotFmt>
      <c:pivotFmt>
        <c:idx val="335"/>
      </c:pivotFmt>
      <c:pivotFmt>
        <c:idx val="336"/>
      </c:pivotFmt>
      <c:pivotFmt>
        <c:idx val="337"/>
      </c:pivotFmt>
      <c:pivotFmt>
        <c:idx val="338"/>
      </c:pivotFmt>
      <c:pivotFmt>
        <c:idx val="339"/>
      </c:pivotFmt>
      <c:pivotFmt>
        <c:idx val="340"/>
      </c:pivotFmt>
      <c:pivotFmt>
        <c:idx val="341"/>
      </c:pivotFmt>
      <c:pivotFmt>
        <c:idx val="342"/>
      </c:pivotFmt>
      <c:pivotFmt>
        <c:idx val="343"/>
      </c:pivotFmt>
      <c:pivotFmt>
        <c:idx val="344"/>
      </c:pivotFmt>
      <c:pivotFmt>
        <c:idx val="345"/>
      </c:pivotFmt>
      <c:pivotFmt>
        <c:idx val="346"/>
      </c:pivotFmt>
      <c:pivotFmt>
        <c:idx val="347"/>
      </c:pivotFmt>
      <c:pivotFmt>
        <c:idx val="348"/>
      </c:pivotFmt>
      <c:pivotFmt>
        <c:idx val="349"/>
      </c:pivotFmt>
      <c:pivotFmt>
        <c:idx val="350"/>
      </c:pivotFmt>
      <c:pivotFmt>
        <c:idx val="351"/>
      </c:pivotFmt>
      <c:pivotFmt>
        <c:idx val="352"/>
      </c:pivotFmt>
      <c:pivotFmt>
        <c:idx val="353"/>
      </c:pivotFmt>
      <c:pivotFmt>
        <c:idx val="354"/>
      </c:pivotFmt>
      <c:pivotFmt>
        <c:idx val="355"/>
      </c:pivotFmt>
      <c:pivotFmt>
        <c:idx val="356"/>
      </c:pivotFmt>
      <c:pivotFmt>
        <c:idx val="357"/>
      </c:pivotFmt>
      <c:pivotFmt>
        <c:idx val="358"/>
      </c:pivotFmt>
      <c:pivotFmt>
        <c:idx val="359"/>
      </c:pivotFmt>
      <c:pivotFmt>
        <c:idx val="360"/>
      </c:pivotFmt>
      <c:pivotFmt>
        <c:idx val="361"/>
      </c:pivotFmt>
      <c:pivotFmt>
        <c:idx val="362"/>
      </c:pivotFmt>
      <c:pivotFmt>
        <c:idx val="363"/>
      </c:pivotFmt>
      <c:pivotFmt>
        <c:idx val="364"/>
      </c:pivotFmt>
      <c:pivotFmt>
        <c:idx val="365"/>
      </c:pivotFmt>
      <c:pivotFmt>
        <c:idx val="366"/>
      </c:pivotFmt>
      <c:pivotFmt>
        <c:idx val="367"/>
      </c:pivotFmt>
      <c:pivotFmt>
        <c:idx val="368"/>
      </c:pivotFmt>
      <c:pivotFmt>
        <c:idx val="369"/>
      </c:pivotFmt>
      <c:pivotFmt>
        <c:idx val="370"/>
      </c:pivotFmt>
      <c:pivotFmt>
        <c:idx val="371"/>
      </c:pivotFmt>
      <c:pivotFmt>
        <c:idx val="372"/>
      </c:pivotFmt>
      <c:pivotFmt>
        <c:idx val="373"/>
      </c:pivotFmt>
      <c:pivotFmt>
        <c:idx val="374"/>
      </c:pivotFmt>
      <c:pivotFmt>
        <c:idx val="375"/>
      </c:pivotFmt>
      <c:pivotFmt>
        <c:idx val="376"/>
      </c:pivotFmt>
      <c:pivotFmt>
        <c:idx val="377"/>
      </c:pivotFmt>
      <c:pivotFmt>
        <c:idx val="378"/>
      </c:pivotFmt>
      <c:pivotFmt>
        <c:idx val="379"/>
      </c:pivotFmt>
      <c:pivotFmt>
        <c:idx val="380"/>
      </c:pivotFmt>
      <c:pivotFmt>
        <c:idx val="381"/>
      </c:pivotFmt>
      <c:pivotFmt>
        <c:idx val="382"/>
      </c:pivotFmt>
      <c:pivotFmt>
        <c:idx val="383"/>
      </c:pivotFmt>
      <c:pivotFmt>
        <c:idx val="384"/>
      </c:pivotFmt>
      <c:pivotFmt>
        <c:idx val="385"/>
      </c:pivotFmt>
      <c:pivotFmt>
        <c:idx val="386"/>
      </c:pivotFmt>
      <c:pivotFmt>
        <c:idx val="387"/>
      </c:pivotFmt>
      <c:pivotFmt>
        <c:idx val="388"/>
      </c:pivotFmt>
      <c:pivotFmt>
        <c:idx val="389"/>
      </c:pivotFmt>
      <c:pivotFmt>
        <c:idx val="390"/>
      </c:pivotFmt>
      <c:pivotFmt>
        <c:idx val="391"/>
      </c:pivotFmt>
      <c:pivotFmt>
        <c:idx val="392"/>
      </c:pivotFmt>
      <c:pivotFmt>
        <c:idx val="393"/>
      </c:pivotFmt>
      <c:pivotFmt>
        <c:idx val="394"/>
      </c:pivotFmt>
      <c:pivotFmt>
        <c:idx val="395"/>
      </c:pivotFmt>
      <c:pivotFmt>
        <c:idx val="396"/>
      </c:pivotFmt>
      <c:pivotFmt>
        <c:idx val="397"/>
      </c:pivotFmt>
      <c:pivotFmt>
        <c:idx val="398"/>
      </c:pivotFmt>
      <c:pivotFmt>
        <c:idx val="399"/>
      </c:pivotFmt>
      <c:pivotFmt>
        <c:idx val="400"/>
      </c:pivotFmt>
      <c:pivotFmt>
        <c:idx val="401"/>
      </c:pivotFmt>
      <c:pivotFmt>
        <c:idx val="402"/>
      </c:pivotFmt>
      <c:pivotFmt>
        <c:idx val="403"/>
      </c:pivotFmt>
      <c:pivotFmt>
        <c:idx val="404"/>
      </c:pivotFmt>
      <c:pivotFmt>
        <c:idx val="405"/>
      </c:pivotFmt>
      <c:pivotFmt>
        <c:idx val="406"/>
      </c:pivotFmt>
      <c:pivotFmt>
        <c:idx val="407"/>
      </c:pivotFmt>
      <c:pivotFmt>
        <c:idx val="408"/>
      </c:pivotFmt>
      <c:pivotFmt>
        <c:idx val="409"/>
      </c:pivotFmt>
      <c:pivotFmt>
        <c:idx val="410"/>
      </c:pivotFmt>
      <c:pivotFmt>
        <c:idx val="411"/>
        <c:spPr>
          <a:solidFill>
            <a:schemeClr val="accent4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diamond"/>
          <c:size val="5"/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2"/>
        <c:spPr>
          <a:solidFill>
            <a:schemeClr val="accent4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3"/>
        <c:spPr>
          <a:solidFill>
            <a:schemeClr val="accent4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4"/>
        <c:spPr>
          <a:solidFill>
            <a:schemeClr val="accent1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5"/>
        <c:spPr>
          <a:solidFill>
            <a:schemeClr val="accent1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6"/>
        <c:spPr>
          <a:solidFill>
            <a:schemeClr val="accent1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'Sheet1 (2)'!$B$3</c:f>
              <c:strCache>
                <c:ptCount val="1"/>
                <c:pt idx="0">
                  <c:v>汇总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'Sheet1 (2)'!$A$4:$A$24</c:f>
              <c:strCache>
                <c:ptCount val="20"/>
                <c:pt idx="0">
                  <c:v>Dijon FCO</c:v>
                </c:pt>
                <c:pt idx="1">
                  <c:v>Stade Brestois 29</c:v>
                </c:pt>
                <c:pt idx="2">
                  <c:v>Nîmes Olympique</c:v>
                </c:pt>
                <c:pt idx="3">
                  <c:v>FC Metz</c:v>
                </c:pt>
                <c:pt idx="4">
                  <c:v>FC Lorient</c:v>
                </c:pt>
                <c:pt idx="5">
                  <c:v>Stade de Reims</c:v>
                </c:pt>
                <c:pt idx="6">
                  <c:v>Angers SCO</c:v>
                </c:pt>
                <c:pt idx="7">
                  <c:v>FC Nantes</c:v>
                </c:pt>
                <c:pt idx="8">
                  <c:v>RC Strasbourg Alsace</c:v>
                </c:pt>
                <c:pt idx="9">
                  <c:v>AS Saint-Étienne</c:v>
                </c:pt>
                <c:pt idx="10">
                  <c:v>Montpellier HSC</c:v>
                </c:pt>
                <c:pt idx="11">
                  <c:v>Racing Club de Lens</c:v>
                </c:pt>
                <c:pt idx="12">
                  <c:v>FC Girondins de Bordeaux</c:v>
                </c:pt>
                <c:pt idx="13">
                  <c:v>OGC Nice</c:v>
                </c:pt>
                <c:pt idx="14">
                  <c:v>LOSC Lille</c:v>
                </c:pt>
                <c:pt idx="15">
                  <c:v>Stade Rennais FC</c:v>
                </c:pt>
                <c:pt idx="16">
                  <c:v>Olympique de Marseille</c:v>
                </c:pt>
                <c:pt idx="17">
                  <c:v>Olympique Lyonnais</c:v>
                </c:pt>
                <c:pt idx="18">
                  <c:v>AS Monaco</c:v>
                </c:pt>
                <c:pt idx="19">
                  <c:v>Paris Saint-Germain</c:v>
                </c:pt>
              </c:strCache>
            </c:strRef>
          </c:cat>
          <c:val>
            <c:numRef>
              <c:f>'Sheet1 (2)'!$B$4:$B$24</c:f>
              <c:numCache>
                <c:formatCode>General</c:formatCode>
                <c:ptCount val="20"/>
                <c:pt idx="0">
                  <c:v>183100</c:v>
                </c:pt>
                <c:pt idx="1">
                  <c:v>243000</c:v>
                </c:pt>
                <c:pt idx="2">
                  <c:v>286000</c:v>
                </c:pt>
                <c:pt idx="3">
                  <c:v>291500</c:v>
                </c:pt>
                <c:pt idx="4">
                  <c:v>320000</c:v>
                </c:pt>
                <c:pt idx="5">
                  <c:v>350000</c:v>
                </c:pt>
                <c:pt idx="6">
                  <c:v>361000</c:v>
                </c:pt>
                <c:pt idx="7">
                  <c:v>404000</c:v>
                </c:pt>
                <c:pt idx="8">
                  <c:v>415000</c:v>
                </c:pt>
                <c:pt idx="9">
                  <c:v>433100</c:v>
                </c:pt>
                <c:pt idx="10">
                  <c:v>487000</c:v>
                </c:pt>
                <c:pt idx="11">
                  <c:v>513000</c:v>
                </c:pt>
                <c:pt idx="12">
                  <c:v>534000</c:v>
                </c:pt>
                <c:pt idx="13">
                  <c:v>546000</c:v>
                </c:pt>
                <c:pt idx="14">
                  <c:v>587150</c:v>
                </c:pt>
                <c:pt idx="15">
                  <c:v>749000</c:v>
                </c:pt>
                <c:pt idx="16">
                  <c:v>780950</c:v>
                </c:pt>
                <c:pt idx="17">
                  <c:v>1004000</c:v>
                </c:pt>
                <c:pt idx="18">
                  <c:v>1054000</c:v>
                </c:pt>
                <c:pt idx="19">
                  <c:v>2125550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43B-4F97-9243-2B907AE0037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5"/>
        <c:overlap val="-20"/>
        <c:axId val="704111616"/>
        <c:axId val="704114896"/>
      </c:barChart>
      <c:catAx>
        <c:axId val="704111616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club</a:t>
                </a:r>
                <a:endParaRPr lang="zh-CN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04114896"/>
        <c:crosses val="autoZero"/>
        <c:auto val="1"/>
        <c:lblAlgn val="ctr"/>
        <c:lblOffset val="100"/>
        <c:noMultiLvlLbl val="0"/>
      </c:catAx>
      <c:valAx>
        <c:axId val="70411489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900" b="1" i="0" u="none" strike="noStrike" kern="1200" cap="all" baseline="0">
                    <a:solidFill>
                      <a:sysClr val="window" lastClr="FFFFFF">
                        <a:lumMod val="85000"/>
                      </a:sys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 sz="900" b="1" i="0" cap="all" baseline="0">
                    <a:effectLst/>
                  </a:rPr>
                  <a:t>Total wage (</a:t>
                </a:r>
                <a:r>
                  <a:rPr lang="zh-CN" altLang="zh-CN" sz="900" b="0" i="0" cap="all" baseline="0">
                    <a:effectLst/>
                  </a:rPr>
                  <a:t>€</a:t>
                </a:r>
                <a:r>
                  <a:rPr lang="en-US" altLang="zh-CN" sz="900" b="1" i="0" cap="all" baseline="0">
                    <a:effectLst/>
                  </a:rPr>
                  <a:t>)</a:t>
                </a:r>
                <a:endParaRPr lang="zh-CN" altLang="zh-CN" sz="200">
                  <a:effectLst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900" b="1" i="0" u="none" strike="noStrike" kern="1200" cap="all" baseline="0">
                  <a:solidFill>
                    <a:sysClr val="window" lastClr="FFFFFF">
                      <a:lumMod val="85000"/>
                    </a:sys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04111616"/>
        <c:crosses val="autoZero"/>
        <c:crossBetween val="between"/>
        <c:dispUnits>
          <c:builtInUnit val="millions"/>
          <c:dispUnitsLbl>
            <c:tx>
              <c:rich>
                <a:bodyPr rot="0" spcFirstLastPara="1" vertOverflow="ellipsis" vert="horz" wrap="square" anchor="ctr" anchorCtr="1"/>
                <a:lstStyle/>
                <a:p>
                  <a:pPr>
                    <a:defRPr sz="900" b="1" i="0" u="none" strike="noStrike" kern="1200" cap="all" baseline="0">
                      <a:solidFill>
                        <a:schemeClr val="lt1">
                          <a:lumMod val="8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r>
                    <a:rPr lang="en-US" altLang="zh-CN"/>
                    <a:t>Million</a:t>
                  </a:r>
                  <a:endParaRPr lang="zh-CN" altLang="en-US"/>
                </a:p>
              </c:rich>
            </c:tx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</c:dispUnitsLbl>
        </c:dispUnits>
      </c:valAx>
      <c:spPr>
        <a:noFill/>
        <a:ln>
          <a:noFill/>
        </a:ln>
        <a:effectLst/>
      </c:spPr>
    </c:plotArea>
    <c:plotVisOnly val="1"/>
    <c:dispBlanksAs val="gap"/>
    <c:showDLblsOverMax val="0"/>
    <c:extLst/>
  </c:chart>
  <c:spPr>
    <a:gradFill flip="none" rotWithShape="1">
      <a:gsLst>
        <a:gs pos="0">
          <a:schemeClr val="accent5">
            <a:lumMod val="40000"/>
            <a:lumOff val="60000"/>
          </a:schemeClr>
        </a:gs>
        <a:gs pos="0">
          <a:schemeClr val="accent5">
            <a:lumMod val="95000"/>
            <a:lumOff val="5000"/>
          </a:schemeClr>
        </a:gs>
        <a:gs pos="100000">
          <a:schemeClr val="accent5">
            <a:lumMod val="60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[CLUB_RANK_BY_PLAYER_VALUE_IN_BIG_FIVE_LEAGUES.xlsx]Sheet1 (3)!数据透视表2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sz="1200"/>
              <a:t>Total Wage of German 1. Bundesliga in Season 20/21</a:t>
            </a:r>
            <a:endParaRPr lang="en-US" altLang="zh-CN" sz="120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</c:pivotFmt>
      <c:pivotFmt>
        <c:idx val="5"/>
      </c:pivotFmt>
      <c:pivotFmt>
        <c:idx val="6"/>
      </c:pivotFmt>
      <c:pivotFmt>
        <c:idx val="7"/>
      </c:pivotFmt>
      <c:pivotFmt>
        <c:idx val="8"/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</c:pivotFmt>
      <c:pivotFmt>
        <c:idx val="19"/>
      </c:pivotFmt>
      <c:pivotFmt>
        <c:idx val="20"/>
      </c:pivotFmt>
      <c:pivotFmt>
        <c:idx val="21"/>
      </c:pivotFmt>
      <c:pivotFmt>
        <c:idx val="22"/>
      </c:pivotFmt>
      <c:pivotFmt>
        <c:idx val="23"/>
      </c:pivotFmt>
      <c:pivotFmt>
        <c:idx val="24"/>
      </c:pivotFmt>
      <c:pivotFmt>
        <c:idx val="25"/>
      </c:pivotFmt>
      <c:pivotFmt>
        <c:idx val="26"/>
      </c:pivotFmt>
      <c:pivotFmt>
        <c:idx val="27"/>
      </c:pivotFmt>
      <c:pivotFmt>
        <c:idx val="28"/>
      </c:pivotFmt>
      <c:pivotFmt>
        <c:idx val="29"/>
      </c:pivotFmt>
      <c:pivotFmt>
        <c:idx val="30"/>
      </c:pivotFmt>
      <c:pivotFmt>
        <c:idx val="31"/>
      </c:pivotFmt>
      <c:pivotFmt>
        <c:idx val="32"/>
      </c:pivotFmt>
      <c:pivotFmt>
        <c:idx val="33"/>
      </c:pivotFmt>
      <c:pivotFmt>
        <c:idx val="34"/>
      </c:pivotFmt>
      <c:pivotFmt>
        <c:idx val="35"/>
      </c:pivotFmt>
      <c:pivotFmt>
        <c:idx val="36"/>
      </c:pivotFmt>
      <c:pivotFmt>
        <c:idx val="37"/>
      </c:pivotFmt>
      <c:pivotFmt>
        <c:idx val="38"/>
      </c:pivotFmt>
      <c:pivotFmt>
        <c:idx val="39"/>
      </c:pivotFmt>
      <c:pivotFmt>
        <c:idx val="40"/>
      </c:pivotFmt>
      <c:pivotFmt>
        <c:idx val="41"/>
      </c:pivotFmt>
      <c:pivotFmt>
        <c:idx val="42"/>
      </c:pivotFmt>
      <c:pivotFmt>
        <c:idx val="43"/>
      </c:pivotFmt>
      <c:pivotFmt>
        <c:idx val="44"/>
      </c:pivotFmt>
      <c:pivotFmt>
        <c:idx val="45"/>
      </c:pivotFmt>
      <c:pivotFmt>
        <c:idx val="46"/>
      </c:pivotFmt>
      <c:pivotFmt>
        <c:idx val="47"/>
      </c:pivotFmt>
      <c:pivotFmt>
        <c:idx val="48"/>
      </c:pivotFmt>
      <c:pivotFmt>
        <c:idx val="49"/>
      </c:pivotFmt>
      <c:pivotFmt>
        <c:idx val="50"/>
      </c:pivotFmt>
      <c:pivotFmt>
        <c:idx val="51"/>
      </c:pivotFmt>
      <c:pivotFmt>
        <c:idx val="52"/>
      </c:pivotFmt>
      <c:pivotFmt>
        <c:idx val="53"/>
      </c:pivotFmt>
      <c:pivotFmt>
        <c:idx val="54"/>
      </c:pivotFmt>
      <c:pivotFmt>
        <c:idx val="55"/>
      </c:pivotFmt>
      <c:pivotFmt>
        <c:idx val="56"/>
      </c:pivotFmt>
      <c:pivotFmt>
        <c:idx val="57"/>
      </c:pivotFmt>
      <c:pivotFmt>
        <c:idx val="58"/>
      </c:pivotFmt>
      <c:pivotFmt>
        <c:idx val="59"/>
      </c:pivotFmt>
      <c:pivotFmt>
        <c:idx val="60"/>
      </c:pivotFmt>
      <c:pivotFmt>
        <c:idx val="61"/>
      </c:pivotFmt>
      <c:pivotFmt>
        <c:idx val="62"/>
      </c:pivotFmt>
      <c:pivotFmt>
        <c:idx val="63"/>
      </c:pivotFmt>
      <c:pivotFmt>
        <c:idx val="64"/>
      </c:pivotFmt>
      <c:pivotFmt>
        <c:idx val="65"/>
      </c:pivotFmt>
      <c:pivotFmt>
        <c:idx val="66"/>
      </c:pivotFmt>
      <c:pivotFmt>
        <c:idx val="67"/>
      </c:pivotFmt>
      <c:pivotFmt>
        <c:idx val="68"/>
      </c:pivotFmt>
      <c:pivotFmt>
        <c:idx val="69"/>
      </c:pivotFmt>
      <c:pivotFmt>
        <c:idx val="70"/>
      </c:pivotFmt>
      <c:pivotFmt>
        <c:idx val="71"/>
      </c:pivotFmt>
      <c:pivotFmt>
        <c:idx val="72"/>
      </c:pivotFmt>
      <c:pivotFmt>
        <c:idx val="73"/>
      </c:pivotFmt>
      <c:pivotFmt>
        <c:idx val="74"/>
      </c:pivotFmt>
      <c:pivotFmt>
        <c:idx val="75"/>
      </c:pivotFmt>
      <c:pivotFmt>
        <c:idx val="76"/>
      </c:pivotFmt>
      <c:pivotFmt>
        <c:idx val="77"/>
      </c:pivotFmt>
      <c:pivotFmt>
        <c:idx val="78"/>
      </c:pivotFmt>
      <c:pivotFmt>
        <c:idx val="79"/>
      </c:pivotFmt>
      <c:pivotFmt>
        <c:idx val="80"/>
      </c:pivotFmt>
      <c:pivotFmt>
        <c:idx val="81"/>
      </c:pivotFmt>
      <c:pivotFmt>
        <c:idx val="82"/>
      </c:pivotFmt>
      <c:pivotFmt>
        <c:idx val="83"/>
      </c:pivotFmt>
      <c:pivotFmt>
        <c:idx val="84"/>
      </c:pivotFmt>
      <c:pivotFmt>
        <c:idx val="85"/>
      </c:pivotFmt>
      <c:pivotFmt>
        <c:idx val="86"/>
      </c:pivotFmt>
      <c:pivotFmt>
        <c:idx val="87"/>
      </c:pivotFmt>
      <c:pivotFmt>
        <c:idx val="88"/>
      </c:pivotFmt>
      <c:pivotFmt>
        <c:idx val="89"/>
      </c:pivotFmt>
      <c:pivotFmt>
        <c:idx val="90"/>
      </c:pivotFmt>
      <c:pivotFmt>
        <c:idx val="91"/>
      </c:pivotFmt>
      <c:pivotFmt>
        <c:idx val="92"/>
      </c:pivotFmt>
      <c:pivotFmt>
        <c:idx val="93"/>
      </c:pivotFmt>
      <c:pivotFmt>
        <c:idx val="94"/>
      </c:pivotFmt>
      <c:pivotFmt>
        <c:idx val="95"/>
      </c:pivotFmt>
      <c:pivotFmt>
        <c:idx val="96"/>
      </c:pivotFmt>
      <c:pivotFmt>
        <c:idx val="97"/>
      </c:pivotFmt>
      <c:pivotFmt>
        <c:idx val="98"/>
      </c:pivotFmt>
      <c:pivotFmt>
        <c:idx val="99"/>
      </c:pivotFmt>
      <c:pivotFmt>
        <c:idx val="100"/>
      </c:pivotFmt>
      <c:pivotFmt>
        <c:idx val="101"/>
      </c:pivotFmt>
      <c:pivotFmt>
        <c:idx val="102"/>
      </c:pivotFmt>
      <c:pivotFmt>
        <c:idx val="103"/>
      </c:pivotFmt>
      <c:pivotFmt>
        <c:idx val="104"/>
      </c:pivotFmt>
      <c:pivotFmt>
        <c:idx val="105"/>
      </c:pivotFmt>
      <c:pivotFmt>
        <c:idx val="106"/>
      </c:pivotFmt>
      <c:pivotFmt>
        <c:idx val="107"/>
      </c:pivotFmt>
      <c:pivotFmt>
        <c:idx val="108"/>
      </c:pivotFmt>
      <c:pivotFmt>
        <c:idx val="109"/>
      </c:pivotFmt>
      <c:pivotFmt>
        <c:idx val="110"/>
      </c:pivotFmt>
      <c:pivotFmt>
        <c:idx val="111"/>
      </c:pivotFmt>
      <c:pivotFmt>
        <c:idx val="112"/>
      </c:pivotFmt>
      <c:pivotFmt>
        <c:idx val="113"/>
      </c:pivotFmt>
      <c:pivotFmt>
        <c:idx val="114"/>
      </c:pivotFmt>
      <c:pivotFmt>
        <c:idx val="115"/>
      </c:pivotFmt>
      <c:pivotFmt>
        <c:idx val="116"/>
      </c:pivotFmt>
      <c:pivotFmt>
        <c:idx val="117"/>
      </c:pivotFmt>
      <c:pivotFmt>
        <c:idx val="118"/>
      </c:pivotFmt>
      <c:pivotFmt>
        <c:idx val="119"/>
      </c:pivotFmt>
      <c:pivotFmt>
        <c:idx val="120"/>
      </c:pivotFmt>
      <c:pivotFmt>
        <c:idx val="121"/>
      </c:pivotFmt>
      <c:pivotFmt>
        <c:idx val="122"/>
      </c:pivotFmt>
      <c:pivotFmt>
        <c:idx val="123"/>
      </c:pivotFmt>
      <c:pivotFmt>
        <c:idx val="124"/>
      </c:pivotFmt>
      <c:pivotFmt>
        <c:idx val="125"/>
      </c:pivotFmt>
      <c:pivotFmt>
        <c:idx val="126"/>
      </c:pivotFmt>
      <c:pivotFmt>
        <c:idx val="127"/>
      </c:pivotFmt>
      <c:pivotFmt>
        <c:idx val="128"/>
      </c:pivotFmt>
      <c:pivotFmt>
        <c:idx val="129"/>
      </c:pivotFmt>
      <c:pivotFmt>
        <c:idx val="130"/>
      </c:pivotFmt>
      <c:pivotFmt>
        <c:idx val="131"/>
      </c:pivotFmt>
      <c:pivotFmt>
        <c:idx val="132"/>
      </c:pivotFmt>
      <c:pivotFmt>
        <c:idx val="133"/>
      </c:pivotFmt>
      <c:pivotFmt>
        <c:idx val="134"/>
      </c:pivotFmt>
      <c:pivotFmt>
        <c:idx val="135"/>
      </c:pivotFmt>
      <c:pivotFmt>
        <c:idx val="136"/>
      </c:pivotFmt>
      <c:pivotFmt>
        <c:idx val="137"/>
      </c:pivotFmt>
      <c:pivotFmt>
        <c:idx val="138"/>
      </c:pivotFmt>
      <c:pivotFmt>
        <c:idx val="139"/>
      </c:pivotFmt>
      <c:pivotFmt>
        <c:idx val="140"/>
      </c:pivotFmt>
      <c:pivotFmt>
        <c:idx val="141"/>
      </c:pivotFmt>
      <c:pivotFmt>
        <c:idx val="142"/>
      </c:pivotFmt>
      <c:pivotFmt>
        <c:idx val="143"/>
      </c:pivotFmt>
      <c:pivotFmt>
        <c:idx val="144"/>
      </c:pivotFmt>
      <c:pivotFmt>
        <c:idx val="145"/>
      </c:pivotFmt>
      <c:pivotFmt>
        <c:idx val="146"/>
      </c:pivotFmt>
      <c:pivotFmt>
        <c:idx val="147"/>
      </c:pivotFmt>
      <c:pivotFmt>
        <c:idx val="148"/>
      </c:pivotFmt>
      <c:pivotFmt>
        <c:idx val="149"/>
      </c:pivotFmt>
      <c:pivotFmt>
        <c:idx val="150"/>
      </c:pivotFmt>
      <c:pivotFmt>
        <c:idx val="151"/>
      </c:pivotFmt>
      <c:pivotFmt>
        <c:idx val="152"/>
      </c:pivotFmt>
      <c:pivotFmt>
        <c:idx val="153"/>
      </c:pivotFmt>
      <c:pivotFmt>
        <c:idx val="154"/>
      </c:pivotFmt>
      <c:pivotFmt>
        <c:idx val="155"/>
      </c:pivotFmt>
      <c:pivotFmt>
        <c:idx val="156"/>
      </c:pivotFmt>
      <c:pivotFmt>
        <c:idx val="157"/>
      </c:pivotFmt>
      <c:pivotFmt>
        <c:idx val="158"/>
      </c:pivotFmt>
      <c:pivotFmt>
        <c:idx val="159"/>
      </c:pivotFmt>
      <c:pivotFmt>
        <c:idx val="160"/>
      </c:pivotFmt>
      <c:pivotFmt>
        <c:idx val="161"/>
      </c:pivotFmt>
      <c:pivotFmt>
        <c:idx val="162"/>
      </c:pivotFmt>
      <c:pivotFmt>
        <c:idx val="163"/>
      </c:pivotFmt>
      <c:pivotFmt>
        <c:idx val="164"/>
      </c:pivotFmt>
      <c:pivotFmt>
        <c:idx val="165"/>
      </c:pivotFmt>
      <c:pivotFmt>
        <c:idx val="166"/>
      </c:pivotFmt>
      <c:pivotFmt>
        <c:idx val="167"/>
      </c:pivotFmt>
      <c:pivotFmt>
        <c:idx val="168"/>
      </c:pivotFmt>
      <c:pivotFmt>
        <c:idx val="169"/>
      </c:pivotFmt>
      <c:pivotFmt>
        <c:idx val="170"/>
      </c:pivotFmt>
      <c:pivotFmt>
        <c:idx val="171"/>
      </c:pivotFmt>
      <c:pivotFmt>
        <c:idx val="172"/>
      </c:pivotFmt>
      <c:pivotFmt>
        <c:idx val="173"/>
      </c:pivotFmt>
      <c:pivotFmt>
        <c:idx val="174"/>
      </c:pivotFmt>
      <c:pivotFmt>
        <c:idx val="175"/>
      </c:pivotFmt>
      <c:pivotFmt>
        <c:idx val="176"/>
      </c:pivotFmt>
      <c:pivotFmt>
        <c:idx val="177"/>
      </c:pivotFmt>
      <c:pivotFmt>
        <c:idx val="178"/>
      </c:pivotFmt>
      <c:pivotFmt>
        <c:idx val="179"/>
      </c:pivotFmt>
      <c:pivotFmt>
        <c:idx val="180"/>
      </c:pivotFmt>
      <c:pivotFmt>
        <c:idx val="181"/>
      </c:pivotFmt>
      <c:pivotFmt>
        <c:idx val="182"/>
      </c:pivotFmt>
      <c:pivotFmt>
        <c:idx val="183"/>
      </c:pivotFmt>
      <c:pivotFmt>
        <c:idx val="184"/>
      </c:pivotFmt>
      <c:pivotFmt>
        <c:idx val="185"/>
      </c:pivotFmt>
      <c:pivotFmt>
        <c:idx val="186"/>
      </c:pivotFmt>
      <c:pivotFmt>
        <c:idx val="187"/>
      </c:pivotFmt>
      <c:pivotFmt>
        <c:idx val="188"/>
      </c:pivotFmt>
      <c:pivotFmt>
        <c:idx val="189"/>
      </c:pivotFmt>
      <c:pivotFmt>
        <c:idx val="190"/>
      </c:pivotFmt>
      <c:pivotFmt>
        <c:idx val="191"/>
      </c:pivotFmt>
      <c:pivotFmt>
        <c:idx val="192"/>
      </c:pivotFmt>
      <c:pivotFmt>
        <c:idx val="193"/>
      </c:pivotFmt>
      <c:pivotFmt>
        <c:idx val="194"/>
      </c:pivotFmt>
      <c:pivotFmt>
        <c:idx val="195"/>
      </c:pivotFmt>
      <c:pivotFmt>
        <c:idx val="196"/>
      </c:pivotFmt>
      <c:pivotFmt>
        <c:idx val="197"/>
      </c:pivotFmt>
      <c:pivotFmt>
        <c:idx val="198"/>
      </c:pivotFmt>
      <c:pivotFmt>
        <c:idx val="199"/>
      </c:pivotFmt>
      <c:pivotFmt>
        <c:idx val="200"/>
      </c:pivotFmt>
      <c:pivotFmt>
        <c:idx val="201"/>
      </c:pivotFmt>
      <c:pivotFmt>
        <c:idx val="202"/>
      </c:pivotFmt>
      <c:pivotFmt>
        <c:idx val="203"/>
      </c:pivotFmt>
      <c:pivotFmt>
        <c:idx val="204"/>
      </c:pivotFmt>
      <c:pivotFmt>
        <c:idx val="205"/>
      </c:pivotFmt>
      <c:pivotFmt>
        <c:idx val="206"/>
      </c:pivotFmt>
      <c:pivotFmt>
        <c:idx val="207"/>
      </c:pivotFmt>
      <c:pivotFmt>
        <c:idx val="208"/>
      </c:pivotFmt>
      <c:pivotFmt>
        <c:idx val="209"/>
      </c:pivotFmt>
      <c:pivotFmt>
        <c:idx val="210"/>
      </c:pivotFmt>
      <c:pivotFmt>
        <c:idx val="211"/>
      </c:pivotFmt>
      <c:pivotFmt>
        <c:idx val="212"/>
      </c:pivotFmt>
      <c:pivotFmt>
        <c:idx val="213"/>
      </c:pivotFmt>
      <c:pivotFmt>
        <c:idx val="214"/>
      </c:pivotFmt>
      <c:pivotFmt>
        <c:idx val="215"/>
      </c:pivotFmt>
      <c:pivotFmt>
        <c:idx val="216"/>
      </c:pivotFmt>
      <c:pivotFmt>
        <c:idx val="217"/>
      </c:pivotFmt>
      <c:pivotFmt>
        <c:idx val="218"/>
      </c:pivotFmt>
      <c:pivotFmt>
        <c:idx val="219"/>
      </c:pivotFmt>
      <c:pivotFmt>
        <c:idx val="220"/>
      </c:pivotFmt>
      <c:pivotFmt>
        <c:idx val="221"/>
      </c:pivotFmt>
      <c:pivotFmt>
        <c:idx val="222"/>
      </c:pivotFmt>
      <c:pivotFmt>
        <c:idx val="223"/>
      </c:pivotFmt>
      <c:pivotFmt>
        <c:idx val="224"/>
      </c:pivotFmt>
      <c:pivotFmt>
        <c:idx val="225"/>
      </c:pivotFmt>
      <c:pivotFmt>
        <c:idx val="226"/>
      </c:pivotFmt>
      <c:pivotFmt>
        <c:idx val="227"/>
      </c:pivotFmt>
      <c:pivotFmt>
        <c:idx val="228"/>
      </c:pivotFmt>
      <c:pivotFmt>
        <c:idx val="229"/>
      </c:pivotFmt>
      <c:pivotFmt>
        <c:idx val="230"/>
      </c:pivotFmt>
      <c:pivotFmt>
        <c:idx val="231"/>
      </c:pivotFmt>
      <c:pivotFmt>
        <c:idx val="232"/>
      </c:pivotFmt>
      <c:pivotFmt>
        <c:idx val="233"/>
      </c:pivotFmt>
      <c:pivotFmt>
        <c:idx val="234"/>
      </c:pivotFmt>
      <c:pivotFmt>
        <c:idx val="235"/>
      </c:pivotFmt>
      <c:pivotFmt>
        <c:idx val="236"/>
      </c:pivotFmt>
      <c:pivotFmt>
        <c:idx val="237"/>
      </c:pivotFmt>
      <c:pivotFmt>
        <c:idx val="238"/>
      </c:pivotFmt>
      <c:pivotFmt>
        <c:idx val="239"/>
      </c:pivotFmt>
      <c:pivotFmt>
        <c:idx val="240"/>
      </c:pivotFmt>
      <c:pivotFmt>
        <c:idx val="241"/>
      </c:pivotFmt>
      <c:pivotFmt>
        <c:idx val="242"/>
      </c:pivotFmt>
      <c:pivotFmt>
        <c:idx val="243"/>
      </c:pivotFmt>
      <c:pivotFmt>
        <c:idx val="244"/>
      </c:pivotFmt>
      <c:pivotFmt>
        <c:idx val="245"/>
      </c:pivotFmt>
      <c:pivotFmt>
        <c:idx val="246"/>
      </c:pivotFmt>
      <c:pivotFmt>
        <c:idx val="247"/>
      </c:pivotFmt>
      <c:pivotFmt>
        <c:idx val="248"/>
      </c:pivotFmt>
      <c:pivotFmt>
        <c:idx val="249"/>
      </c:pivotFmt>
      <c:pivotFmt>
        <c:idx val="250"/>
      </c:pivotFmt>
      <c:pivotFmt>
        <c:idx val="251"/>
      </c:pivotFmt>
      <c:pivotFmt>
        <c:idx val="252"/>
      </c:pivotFmt>
      <c:pivotFmt>
        <c:idx val="253"/>
      </c:pivotFmt>
      <c:pivotFmt>
        <c:idx val="254"/>
      </c:pivotFmt>
      <c:pivotFmt>
        <c:idx val="255"/>
      </c:pivotFmt>
      <c:pivotFmt>
        <c:idx val="256"/>
      </c:pivotFmt>
      <c:pivotFmt>
        <c:idx val="257"/>
      </c:pivotFmt>
      <c:pivotFmt>
        <c:idx val="258"/>
      </c:pivotFmt>
      <c:pivotFmt>
        <c:idx val="259"/>
      </c:pivotFmt>
      <c:pivotFmt>
        <c:idx val="260"/>
      </c:pivotFmt>
      <c:pivotFmt>
        <c:idx val="261"/>
      </c:pivotFmt>
      <c:pivotFmt>
        <c:idx val="262"/>
      </c:pivotFmt>
      <c:pivotFmt>
        <c:idx val="263"/>
      </c:pivotFmt>
      <c:pivotFmt>
        <c:idx val="264"/>
      </c:pivotFmt>
      <c:pivotFmt>
        <c:idx val="265"/>
      </c:pivotFmt>
      <c:pivotFmt>
        <c:idx val="266"/>
      </c:pivotFmt>
      <c:pivotFmt>
        <c:idx val="267"/>
      </c:pivotFmt>
      <c:pivotFmt>
        <c:idx val="268"/>
      </c:pivotFmt>
      <c:pivotFmt>
        <c:idx val="269"/>
      </c:pivotFmt>
      <c:pivotFmt>
        <c:idx val="270"/>
      </c:pivotFmt>
      <c:pivotFmt>
        <c:idx val="271"/>
      </c:pivotFmt>
      <c:pivotFmt>
        <c:idx val="272"/>
      </c:pivotFmt>
      <c:pivotFmt>
        <c:idx val="273"/>
      </c:pivotFmt>
      <c:pivotFmt>
        <c:idx val="274"/>
      </c:pivotFmt>
      <c:pivotFmt>
        <c:idx val="275"/>
      </c:pivotFmt>
      <c:pivotFmt>
        <c:idx val="276"/>
      </c:pivotFmt>
      <c:pivotFmt>
        <c:idx val="277"/>
      </c:pivotFmt>
      <c:pivotFmt>
        <c:idx val="278"/>
      </c:pivotFmt>
      <c:pivotFmt>
        <c:idx val="279"/>
      </c:pivotFmt>
      <c:pivotFmt>
        <c:idx val="280"/>
      </c:pivotFmt>
      <c:pivotFmt>
        <c:idx val="281"/>
      </c:pivotFmt>
      <c:pivotFmt>
        <c:idx val="282"/>
      </c:pivotFmt>
      <c:pivotFmt>
        <c:idx val="283"/>
      </c:pivotFmt>
      <c:pivotFmt>
        <c:idx val="284"/>
      </c:pivotFmt>
      <c:pivotFmt>
        <c:idx val="285"/>
      </c:pivotFmt>
      <c:pivotFmt>
        <c:idx val="286"/>
      </c:pivotFmt>
      <c:pivotFmt>
        <c:idx val="287"/>
      </c:pivotFmt>
      <c:pivotFmt>
        <c:idx val="288"/>
      </c:pivotFmt>
      <c:pivotFmt>
        <c:idx val="289"/>
      </c:pivotFmt>
      <c:pivotFmt>
        <c:idx val="290"/>
      </c:pivotFmt>
      <c:pivotFmt>
        <c:idx val="291"/>
      </c:pivotFmt>
      <c:pivotFmt>
        <c:idx val="292"/>
      </c:pivotFmt>
      <c:pivotFmt>
        <c:idx val="293"/>
      </c:pivotFmt>
      <c:pivotFmt>
        <c:idx val="294"/>
      </c:pivotFmt>
      <c:pivotFmt>
        <c:idx val="295"/>
      </c:pivotFmt>
      <c:pivotFmt>
        <c:idx val="296"/>
      </c:pivotFmt>
      <c:pivotFmt>
        <c:idx val="297"/>
      </c:pivotFmt>
      <c:pivotFmt>
        <c:idx val="298"/>
      </c:pivotFmt>
      <c:pivotFmt>
        <c:idx val="299"/>
      </c:pivotFmt>
      <c:pivotFmt>
        <c:idx val="300"/>
      </c:pivotFmt>
      <c:pivotFmt>
        <c:idx val="301"/>
      </c:pivotFmt>
      <c:pivotFmt>
        <c:idx val="302"/>
      </c:pivotFmt>
      <c:pivotFmt>
        <c:idx val="303"/>
      </c:pivotFmt>
      <c:pivotFmt>
        <c:idx val="304"/>
      </c:pivotFmt>
      <c:pivotFmt>
        <c:idx val="305"/>
      </c:pivotFmt>
      <c:pivotFmt>
        <c:idx val="306"/>
      </c:pivotFmt>
      <c:pivotFmt>
        <c:idx val="307"/>
      </c:pivotFmt>
      <c:pivotFmt>
        <c:idx val="308"/>
      </c:pivotFmt>
      <c:pivotFmt>
        <c:idx val="309"/>
      </c:pivotFmt>
      <c:pivotFmt>
        <c:idx val="310"/>
      </c:pivotFmt>
      <c:pivotFmt>
        <c:idx val="311"/>
      </c:pivotFmt>
      <c:pivotFmt>
        <c:idx val="312"/>
      </c:pivotFmt>
      <c:pivotFmt>
        <c:idx val="313"/>
      </c:pivotFmt>
      <c:pivotFmt>
        <c:idx val="314"/>
      </c:pivotFmt>
      <c:pivotFmt>
        <c:idx val="315"/>
      </c:pivotFmt>
      <c:pivotFmt>
        <c:idx val="316"/>
      </c:pivotFmt>
      <c:pivotFmt>
        <c:idx val="317"/>
      </c:pivotFmt>
      <c:pivotFmt>
        <c:idx val="318"/>
      </c:pivotFmt>
      <c:pivotFmt>
        <c:idx val="319"/>
      </c:pivotFmt>
      <c:pivotFmt>
        <c:idx val="320"/>
      </c:pivotFmt>
      <c:pivotFmt>
        <c:idx val="321"/>
      </c:pivotFmt>
      <c:pivotFmt>
        <c:idx val="322"/>
      </c:pivotFmt>
      <c:pivotFmt>
        <c:idx val="323"/>
      </c:pivotFmt>
      <c:pivotFmt>
        <c:idx val="324"/>
      </c:pivotFmt>
      <c:pivotFmt>
        <c:idx val="325"/>
      </c:pivotFmt>
      <c:pivotFmt>
        <c:idx val="326"/>
      </c:pivotFmt>
      <c:pivotFmt>
        <c:idx val="327"/>
      </c:pivotFmt>
      <c:pivotFmt>
        <c:idx val="328"/>
      </c:pivotFmt>
      <c:pivotFmt>
        <c:idx val="329"/>
      </c:pivotFmt>
      <c:pivotFmt>
        <c:idx val="330"/>
      </c:pivotFmt>
      <c:pivotFmt>
        <c:idx val="331"/>
      </c:pivotFmt>
      <c:pivotFmt>
        <c:idx val="332"/>
      </c:pivotFmt>
      <c:pivotFmt>
        <c:idx val="333"/>
      </c:pivotFmt>
      <c:pivotFmt>
        <c:idx val="334"/>
      </c:pivotFmt>
      <c:pivotFmt>
        <c:idx val="335"/>
      </c:pivotFmt>
      <c:pivotFmt>
        <c:idx val="336"/>
      </c:pivotFmt>
      <c:pivotFmt>
        <c:idx val="337"/>
      </c:pivotFmt>
      <c:pivotFmt>
        <c:idx val="338"/>
      </c:pivotFmt>
      <c:pivotFmt>
        <c:idx val="339"/>
      </c:pivotFmt>
      <c:pivotFmt>
        <c:idx val="340"/>
      </c:pivotFmt>
      <c:pivotFmt>
        <c:idx val="341"/>
      </c:pivotFmt>
      <c:pivotFmt>
        <c:idx val="342"/>
      </c:pivotFmt>
      <c:pivotFmt>
        <c:idx val="343"/>
      </c:pivotFmt>
      <c:pivotFmt>
        <c:idx val="344"/>
      </c:pivotFmt>
      <c:pivotFmt>
        <c:idx val="345"/>
      </c:pivotFmt>
      <c:pivotFmt>
        <c:idx val="346"/>
      </c:pivotFmt>
      <c:pivotFmt>
        <c:idx val="347"/>
      </c:pivotFmt>
      <c:pivotFmt>
        <c:idx val="348"/>
      </c:pivotFmt>
      <c:pivotFmt>
        <c:idx val="349"/>
      </c:pivotFmt>
      <c:pivotFmt>
        <c:idx val="350"/>
      </c:pivotFmt>
      <c:pivotFmt>
        <c:idx val="351"/>
      </c:pivotFmt>
      <c:pivotFmt>
        <c:idx val="352"/>
      </c:pivotFmt>
      <c:pivotFmt>
        <c:idx val="353"/>
      </c:pivotFmt>
      <c:pivotFmt>
        <c:idx val="354"/>
      </c:pivotFmt>
      <c:pivotFmt>
        <c:idx val="355"/>
      </c:pivotFmt>
      <c:pivotFmt>
        <c:idx val="356"/>
      </c:pivotFmt>
      <c:pivotFmt>
        <c:idx val="357"/>
      </c:pivotFmt>
      <c:pivotFmt>
        <c:idx val="358"/>
      </c:pivotFmt>
      <c:pivotFmt>
        <c:idx val="359"/>
      </c:pivotFmt>
      <c:pivotFmt>
        <c:idx val="360"/>
      </c:pivotFmt>
      <c:pivotFmt>
        <c:idx val="361"/>
      </c:pivotFmt>
      <c:pivotFmt>
        <c:idx val="362"/>
      </c:pivotFmt>
      <c:pivotFmt>
        <c:idx val="363"/>
      </c:pivotFmt>
      <c:pivotFmt>
        <c:idx val="364"/>
      </c:pivotFmt>
      <c:pivotFmt>
        <c:idx val="365"/>
      </c:pivotFmt>
      <c:pivotFmt>
        <c:idx val="366"/>
      </c:pivotFmt>
      <c:pivotFmt>
        <c:idx val="367"/>
      </c:pivotFmt>
      <c:pivotFmt>
        <c:idx val="368"/>
      </c:pivotFmt>
      <c:pivotFmt>
        <c:idx val="369"/>
      </c:pivotFmt>
      <c:pivotFmt>
        <c:idx val="370"/>
      </c:pivotFmt>
      <c:pivotFmt>
        <c:idx val="371"/>
      </c:pivotFmt>
      <c:pivotFmt>
        <c:idx val="372"/>
      </c:pivotFmt>
      <c:pivotFmt>
        <c:idx val="373"/>
      </c:pivotFmt>
      <c:pivotFmt>
        <c:idx val="374"/>
      </c:pivotFmt>
      <c:pivotFmt>
        <c:idx val="375"/>
      </c:pivotFmt>
      <c:pivotFmt>
        <c:idx val="376"/>
      </c:pivotFmt>
      <c:pivotFmt>
        <c:idx val="377"/>
      </c:pivotFmt>
      <c:pivotFmt>
        <c:idx val="378"/>
      </c:pivotFmt>
      <c:pivotFmt>
        <c:idx val="379"/>
      </c:pivotFmt>
      <c:pivotFmt>
        <c:idx val="380"/>
      </c:pivotFmt>
      <c:pivotFmt>
        <c:idx val="381"/>
      </c:pivotFmt>
      <c:pivotFmt>
        <c:idx val="382"/>
      </c:pivotFmt>
      <c:pivotFmt>
        <c:idx val="383"/>
      </c:pivotFmt>
      <c:pivotFmt>
        <c:idx val="384"/>
      </c:pivotFmt>
      <c:pivotFmt>
        <c:idx val="385"/>
      </c:pivotFmt>
      <c:pivotFmt>
        <c:idx val="386"/>
      </c:pivotFmt>
      <c:pivotFmt>
        <c:idx val="387"/>
      </c:pivotFmt>
      <c:pivotFmt>
        <c:idx val="388"/>
      </c:pivotFmt>
      <c:pivotFmt>
        <c:idx val="389"/>
      </c:pivotFmt>
      <c:pivotFmt>
        <c:idx val="390"/>
      </c:pivotFmt>
      <c:pivotFmt>
        <c:idx val="391"/>
      </c:pivotFmt>
      <c:pivotFmt>
        <c:idx val="392"/>
      </c:pivotFmt>
      <c:pivotFmt>
        <c:idx val="393"/>
      </c:pivotFmt>
      <c:pivotFmt>
        <c:idx val="394"/>
      </c:pivotFmt>
      <c:pivotFmt>
        <c:idx val="395"/>
      </c:pivotFmt>
      <c:pivotFmt>
        <c:idx val="396"/>
      </c:pivotFmt>
      <c:pivotFmt>
        <c:idx val="397"/>
      </c:pivotFmt>
      <c:pivotFmt>
        <c:idx val="398"/>
      </c:pivotFmt>
      <c:pivotFmt>
        <c:idx val="399"/>
      </c:pivotFmt>
      <c:pivotFmt>
        <c:idx val="400"/>
      </c:pivotFmt>
      <c:pivotFmt>
        <c:idx val="401"/>
      </c:pivotFmt>
      <c:pivotFmt>
        <c:idx val="402"/>
      </c:pivotFmt>
      <c:pivotFmt>
        <c:idx val="403"/>
      </c:pivotFmt>
      <c:pivotFmt>
        <c:idx val="404"/>
      </c:pivotFmt>
      <c:pivotFmt>
        <c:idx val="405"/>
      </c:pivotFmt>
      <c:pivotFmt>
        <c:idx val="406"/>
      </c:pivotFmt>
      <c:pivotFmt>
        <c:idx val="407"/>
      </c:pivotFmt>
      <c:pivotFmt>
        <c:idx val="408"/>
      </c:pivotFmt>
      <c:pivotFmt>
        <c:idx val="409"/>
      </c:pivotFmt>
      <c:pivotFmt>
        <c:idx val="410"/>
      </c:pivotFmt>
      <c:pivotFmt>
        <c:idx val="411"/>
        <c:spPr>
          <a:solidFill>
            <a:schemeClr val="accent4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diamond"/>
          <c:size val="5"/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2"/>
        <c:spPr>
          <a:solidFill>
            <a:schemeClr val="accent4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3"/>
        <c:spPr>
          <a:solidFill>
            <a:schemeClr val="accent4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4"/>
        <c:spPr>
          <a:solidFill>
            <a:schemeClr val="accent1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5"/>
        <c:spPr>
          <a:solidFill>
            <a:srgbClr val="FFFF0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6"/>
        <c:spPr>
          <a:solidFill>
            <a:srgbClr val="FFFF0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7"/>
        <c:spPr>
          <a:solidFill>
            <a:srgbClr val="FFFF0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'Sheet1 (3)'!$B$3</c:f>
              <c:strCache>
                <c:ptCount val="1"/>
                <c:pt idx="0">
                  <c:v>汇总</c:v>
                </c:pt>
              </c:strCache>
            </c:strRef>
          </c:tx>
          <c:spPr>
            <a:solidFill>
              <a:srgbClr val="FFFF00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'Sheet1 (3)'!$A$4:$A$22</c:f>
              <c:strCache>
                <c:ptCount val="18"/>
                <c:pt idx="0">
                  <c:v>DSC Arminia Bielefeld</c:v>
                </c:pt>
                <c:pt idx="1">
                  <c:v>VfB Stuttgart</c:v>
                </c:pt>
                <c:pt idx="2">
                  <c:v>1. FC Union Berlin</c:v>
                </c:pt>
                <c:pt idx="3">
                  <c:v>SC Freiburg</c:v>
                </c:pt>
                <c:pt idx="4">
                  <c:v>1. FSV Mainz 05</c:v>
                </c:pt>
                <c:pt idx="5">
                  <c:v>1. FC Köln</c:v>
                </c:pt>
                <c:pt idx="6">
                  <c:v>SV Werder Bremen</c:v>
                </c:pt>
                <c:pt idx="7">
                  <c:v>FC Augsburg</c:v>
                </c:pt>
                <c:pt idx="8">
                  <c:v>FC Schalke 04</c:v>
                </c:pt>
                <c:pt idx="9">
                  <c:v>Eintracht Frankfurt</c:v>
                </c:pt>
                <c:pt idx="10">
                  <c:v>TSG 1899 Hoffenheim</c:v>
                </c:pt>
                <c:pt idx="11">
                  <c:v>Hertha BSC</c:v>
                </c:pt>
                <c:pt idx="12">
                  <c:v>Borussia Mönchengladbach</c:v>
                </c:pt>
                <c:pt idx="13">
                  <c:v>VfL Wolfsburg</c:v>
                </c:pt>
                <c:pt idx="14">
                  <c:v>RB Leipzig</c:v>
                </c:pt>
                <c:pt idx="15">
                  <c:v>Bayer 04 Leverkusen</c:v>
                </c:pt>
                <c:pt idx="16">
                  <c:v>Borussia Dortmund</c:v>
                </c:pt>
                <c:pt idx="17">
                  <c:v>FC Bayern München</c:v>
                </c:pt>
              </c:strCache>
            </c:strRef>
          </c:cat>
          <c:val>
            <c:numRef>
              <c:f>'Sheet1 (3)'!$B$4:$B$22</c:f>
              <c:numCache>
                <c:formatCode>General</c:formatCode>
                <c:ptCount val="18"/>
                <c:pt idx="0">
                  <c:v>315000</c:v>
                </c:pt>
                <c:pt idx="1">
                  <c:v>361300</c:v>
                </c:pt>
                <c:pt idx="2">
                  <c:v>440600</c:v>
                </c:pt>
                <c:pt idx="3">
                  <c:v>448000</c:v>
                </c:pt>
                <c:pt idx="4">
                  <c:v>448000</c:v>
                </c:pt>
                <c:pt idx="5">
                  <c:v>456000</c:v>
                </c:pt>
                <c:pt idx="6">
                  <c:v>502000</c:v>
                </c:pt>
                <c:pt idx="7">
                  <c:v>504000</c:v>
                </c:pt>
                <c:pt idx="8">
                  <c:v>505000</c:v>
                </c:pt>
                <c:pt idx="9">
                  <c:v>585000</c:v>
                </c:pt>
                <c:pt idx="10">
                  <c:v>725000</c:v>
                </c:pt>
                <c:pt idx="11">
                  <c:v>769500</c:v>
                </c:pt>
                <c:pt idx="12">
                  <c:v>854600</c:v>
                </c:pt>
                <c:pt idx="13">
                  <c:v>888000</c:v>
                </c:pt>
                <c:pt idx="14">
                  <c:v>1044550</c:v>
                </c:pt>
                <c:pt idx="15">
                  <c:v>1230000</c:v>
                </c:pt>
                <c:pt idx="16">
                  <c:v>1314000</c:v>
                </c:pt>
                <c:pt idx="17">
                  <c:v>1802000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D7F-4ACF-92AC-F34128C63B2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5"/>
        <c:overlap val="-20"/>
        <c:axId val="704111616"/>
        <c:axId val="704114896"/>
      </c:barChart>
      <c:catAx>
        <c:axId val="704111616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club</a:t>
                </a:r>
                <a:endParaRPr lang="zh-CN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04114896"/>
        <c:crosses val="autoZero"/>
        <c:auto val="1"/>
        <c:lblAlgn val="ctr"/>
        <c:lblOffset val="100"/>
        <c:noMultiLvlLbl val="0"/>
      </c:catAx>
      <c:valAx>
        <c:axId val="70411489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900" b="1" i="0" u="none" strike="noStrike" kern="1200" cap="all" baseline="0">
                    <a:solidFill>
                      <a:sysClr val="window" lastClr="FFFFFF">
                        <a:lumMod val="85000"/>
                      </a:sys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 sz="900" b="1" i="0" cap="all" baseline="0">
                    <a:effectLst/>
                  </a:rPr>
                  <a:t>Total wage (</a:t>
                </a:r>
                <a:r>
                  <a:rPr lang="zh-CN" altLang="zh-CN" sz="900" b="0" i="0" cap="all" baseline="0">
                    <a:effectLst/>
                  </a:rPr>
                  <a:t>€</a:t>
                </a:r>
                <a:r>
                  <a:rPr lang="en-US" altLang="zh-CN" sz="900" b="1" i="0" cap="all" baseline="0">
                    <a:effectLst/>
                  </a:rPr>
                  <a:t>)</a:t>
                </a:r>
                <a:endParaRPr lang="zh-CN" altLang="zh-CN" sz="200">
                  <a:effectLst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900" b="1" i="0" u="none" strike="noStrike" kern="1200" cap="all" baseline="0">
                  <a:solidFill>
                    <a:sysClr val="window" lastClr="FFFFFF">
                      <a:lumMod val="85000"/>
                    </a:sys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04111616"/>
        <c:crosses val="autoZero"/>
        <c:crossBetween val="between"/>
        <c:dispUnits>
          <c:builtInUnit val="millions"/>
          <c:dispUnitsLbl>
            <c:tx>
              <c:rich>
                <a:bodyPr rot="0" spcFirstLastPara="1" vertOverflow="ellipsis" vert="horz" wrap="square" anchor="ctr" anchorCtr="1"/>
                <a:lstStyle/>
                <a:p>
                  <a:pPr>
                    <a:defRPr sz="900" b="1" i="0" u="none" strike="noStrike" kern="1200" cap="all" baseline="0">
                      <a:solidFill>
                        <a:schemeClr val="lt1">
                          <a:lumMod val="8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r>
                    <a:rPr lang="en-US" altLang="zh-CN"/>
                    <a:t>Million</a:t>
                  </a:r>
                  <a:endParaRPr lang="zh-CN" altLang="en-US"/>
                </a:p>
              </c:rich>
            </c:tx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</c:dispUnitsLbl>
        </c:dispUnits>
      </c:valAx>
      <c:spPr>
        <a:noFill/>
        <a:ln>
          <a:noFill/>
        </a:ln>
        <a:effectLst/>
      </c:spPr>
    </c:plotArea>
    <c:plotVisOnly val="1"/>
    <c:dispBlanksAs val="gap"/>
    <c:showDLblsOverMax val="0"/>
    <c:extLst/>
  </c:chart>
  <c:spPr>
    <a:gradFill flip="none" rotWithShape="1">
      <a:gsLst>
        <a:gs pos="0">
          <a:schemeClr val="accent5">
            <a:lumMod val="40000"/>
            <a:lumOff val="60000"/>
          </a:schemeClr>
        </a:gs>
        <a:gs pos="0">
          <a:schemeClr val="accent5">
            <a:lumMod val="95000"/>
            <a:lumOff val="5000"/>
          </a:schemeClr>
        </a:gs>
        <a:gs pos="100000">
          <a:schemeClr val="accent5">
            <a:lumMod val="60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[CLUB_RANK_BY_PLAYER_VALUE_IN_BIG_FIVE_LEAGUES.xlsx]Sheet1 (4)!数据透视表2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sz="1200"/>
              <a:t>Total Wage of</a:t>
            </a:r>
            <a:r>
              <a:rPr lang="en-US" sz="1200" baseline="0"/>
              <a:t> Italian Serie A </a:t>
            </a:r>
            <a:r>
              <a:rPr lang="en-US" sz="1200"/>
              <a:t>in Season 20/21</a:t>
            </a:r>
            <a:endParaRPr lang="en-US" altLang="zh-CN" sz="120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</c:pivotFmt>
      <c:pivotFmt>
        <c:idx val="5"/>
      </c:pivotFmt>
      <c:pivotFmt>
        <c:idx val="6"/>
      </c:pivotFmt>
      <c:pivotFmt>
        <c:idx val="7"/>
      </c:pivotFmt>
      <c:pivotFmt>
        <c:idx val="8"/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</c:pivotFmt>
      <c:pivotFmt>
        <c:idx val="19"/>
      </c:pivotFmt>
      <c:pivotFmt>
        <c:idx val="20"/>
      </c:pivotFmt>
      <c:pivotFmt>
        <c:idx val="21"/>
      </c:pivotFmt>
      <c:pivotFmt>
        <c:idx val="22"/>
      </c:pivotFmt>
      <c:pivotFmt>
        <c:idx val="23"/>
      </c:pivotFmt>
      <c:pivotFmt>
        <c:idx val="24"/>
      </c:pivotFmt>
      <c:pivotFmt>
        <c:idx val="25"/>
      </c:pivotFmt>
      <c:pivotFmt>
        <c:idx val="26"/>
      </c:pivotFmt>
      <c:pivotFmt>
        <c:idx val="27"/>
      </c:pivotFmt>
      <c:pivotFmt>
        <c:idx val="28"/>
      </c:pivotFmt>
      <c:pivotFmt>
        <c:idx val="29"/>
      </c:pivotFmt>
      <c:pivotFmt>
        <c:idx val="30"/>
      </c:pivotFmt>
      <c:pivotFmt>
        <c:idx val="31"/>
      </c:pivotFmt>
      <c:pivotFmt>
        <c:idx val="32"/>
      </c:pivotFmt>
      <c:pivotFmt>
        <c:idx val="33"/>
      </c:pivotFmt>
      <c:pivotFmt>
        <c:idx val="34"/>
      </c:pivotFmt>
      <c:pivotFmt>
        <c:idx val="35"/>
      </c:pivotFmt>
      <c:pivotFmt>
        <c:idx val="36"/>
      </c:pivotFmt>
      <c:pivotFmt>
        <c:idx val="37"/>
      </c:pivotFmt>
      <c:pivotFmt>
        <c:idx val="38"/>
      </c:pivotFmt>
      <c:pivotFmt>
        <c:idx val="39"/>
      </c:pivotFmt>
      <c:pivotFmt>
        <c:idx val="40"/>
      </c:pivotFmt>
      <c:pivotFmt>
        <c:idx val="41"/>
      </c:pivotFmt>
      <c:pivotFmt>
        <c:idx val="42"/>
      </c:pivotFmt>
      <c:pivotFmt>
        <c:idx val="43"/>
      </c:pivotFmt>
      <c:pivotFmt>
        <c:idx val="44"/>
      </c:pivotFmt>
      <c:pivotFmt>
        <c:idx val="45"/>
      </c:pivotFmt>
      <c:pivotFmt>
        <c:idx val="46"/>
      </c:pivotFmt>
      <c:pivotFmt>
        <c:idx val="47"/>
      </c:pivotFmt>
      <c:pivotFmt>
        <c:idx val="48"/>
      </c:pivotFmt>
      <c:pivotFmt>
        <c:idx val="49"/>
      </c:pivotFmt>
      <c:pivotFmt>
        <c:idx val="50"/>
      </c:pivotFmt>
      <c:pivotFmt>
        <c:idx val="51"/>
      </c:pivotFmt>
      <c:pivotFmt>
        <c:idx val="52"/>
      </c:pivotFmt>
      <c:pivotFmt>
        <c:idx val="53"/>
      </c:pivotFmt>
      <c:pivotFmt>
        <c:idx val="54"/>
      </c:pivotFmt>
      <c:pivotFmt>
        <c:idx val="55"/>
      </c:pivotFmt>
      <c:pivotFmt>
        <c:idx val="56"/>
      </c:pivotFmt>
      <c:pivotFmt>
        <c:idx val="57"/>
      </c:pivotFmt>
      <c:pivotFmt>
        <c:idx val="58"/>
      </c:pivotFmt>
      <c:pivotFmt>
        <c:idx val="59"/>
      </c:pivotFmt>
      <c:pivotFmt>
        <c:idx val="60"/>
      </c:pivotFmt>
      <c:pivotFmt>
        <c:idx val="61"/>
      </c:pivotFmt>
      <c:pivotFmt>
        <c:idx val="62"/>
      </c:pivotFmt>
      <c:pivotFmt>
        <c:idx val="63"/>
      </c:pivotFmt>
      <c:pivotFmt>
        <c:idx val="64"/>
      </c:pivotFmt>
      <c:pivotFmt>
        <c:idx val="65"/>
      </c:pivotFmt>
      <c:pivotFmt>
        <c:idx val="66"/>
      </c:pivotFmt>
      <c:pivotFmt>
        <c:idx val="67"/>
      </c:pivotFmt>
      <c:pivotFmt>
        <c:idx val="68"/>
      </c:pivotFmt>
      <c:pivotFmt>
        <c:idx val="69"/>
      </c:pivotFmt>
      <c:pivotFmt>
        <c:idx val="70"/>
      </c:pivotFmt>
      <c:pivotFmt>
        <c:idx val="71"/>
      </c:pivotFmt>
      <c:pivotFmt>
        <c:idx val="72"/>
      </c:pivotFmt>
      <c:pivotFmt>
        <c:idx val="73"/>
      </c:pivotFmt>
      <c:pivotFmt>
        <c:idx val="74"/>
      </c:pivotFmt>
      <c:pivotFmt>
        <c:idx val="75"/>
      </c:pivotFmt>
      <c:pivotFmt>
        <c:idx val="76"/>
      </c:pivotFmt>
      <c:pivotFmt>
        <c:idx val="77"/>
      </c:pivotFmt>
      <c:pivotFmt>
        <c:idx val="78"/>
      </c:pivotFmt>
      <c:pivotFmt>
        <c:idx val="79"/>
      </c:pivotFmt>
      <c:pivotFmt>
        <c:idx val="80"/>
      </c:pivotFmt>
      <c:pivotFmt>
        <c:idx val="81"/>
      </c:pivotFmt>
      <c:pivotFmt>
        <c:idx val="82"/>
      </c:pivotFmt>
      <c:pivotFmt>
        <c:idx val="83"/>
      </c:pivotFmt>
      <c:pivotFmt>
        <c:idx val="84"/>
      </c:pivotFmt>
      <c:pivotFmt>
        <c:idx val="85"/>
      </c:pivotFmt>
      <c:pivotFmt>
        <c:idx val="86"/>
      </c:pivotFmt>
      <c:pivotFmt>
        <c:idx val="87"/>
      </c:pivotFmt>
      <c:pivotFmt>
        <c:idx val="88"/>
      </c:pivotFmt>
      <c:pivotFmt>
        <c:idx val="89"/>
      </c:pivotFmt>
      <c:pivotFmt>
        <c:idx val="90"/>
      </c:pivotFmt>
      <c:pivotFmt>
        <c:idx val="91"/>
      </c:pivotFmt>
      <c:pivotFmt>
        <c:idx val="92"/>
      </c:pivotFmt>
      <c:pivotFmt>
        <c:idx val="93"/>
      </c:pivotFmt>
      <c:pivotFmt>
        <c:idx val="94"/>
      </c:pivotFmt>
      <c:pivotFmt>
        <c:idx val="95"/>
      </c:pivotFmt>
      <c:pivotFmt>
        <c:idx val="96"/>
      </c:pivotFmt>
      <c:pivotFmt>
        <c:idx val="97"/>
      </c:pivotFmt>
      <c:pivotFmt>
        <c:idx val="98"/>
      </c:pivotFmt>
      <c:pivotFmt>
        <c:idx val="99"/>
      </c:pivotFmt>
      <c:pivotFmt>
        <c:idx val="100"/>
      </c:pivotFmt>
      <c:pivotFmt>
        <c:idx val="101"/>
      </c:pivotFmt>
      <c:pivotFmt>
        <c:idx val="102"/>
      </c:pivotFmt>
      <c:pivotFmt>
        <c:idx val="103"/>
      </c:pivotFmt>
      <c:pivotFmt>
        <c:idx val="104"/>
      </c:pivotFmt>
      <c:pivotFmt>
        <c:idx val="105"/>
      </c:pivotFmt>
      <c:pivotFmt>
        <c:idx val="106"/>
      </c:pivotFmt>
      <c:pivotFmt>
        <c:idx val="107"/>
      </c:pivotFmt>
      <c:pivotFmt>
        <c:idx val="108"/>
      </c:pivotFmt>
      <c:pivotFmt>
        <c:idx val="109"/>
      </c:pivotFmt>
      <c:pivotFmt>
        <c:idx val="110"/>
      </c:pivotFmt>
      <c:pivotFmt>
        <c:idx val="111"/>
      </c:pivotFmt>
      <c:pivotFmt>
        <c:idx val="112"/>
      </c:pivotFmt>
      <c:pivotFmt>
        <c:idx val="113"/>
      </c:pivotFmt>
      <c:pivotFmt>
        <c:idx val="114"/>
      </c:pivotFmt>
      <c:pivotFmt>
        <c:idx val="115"/>
      </c:pivotFmt>
      <c:pivotFmt>
        <c:idx val="116"/>
      </c:pivotFmt>
      <c:pivotFmt>
        <c:idx val="117"/>
      </c:pivotFmt>
      <c:pivotFmt>
        <c:idx val="118"/>
      </c:pivotFmt>
      <c:pivotFmt>
        <c:idx val="119"/>
      </c:pivotFmt>
      <c:pivotFmt>
        <c:idx val="120"/>
      </c:pivotFmt>
      <c:pivotFmt>
        <c:idx val="121"/>
      </c:pivotFmt>
      <c:pivotFmt>
        <c:idx val="122"/>
      </c:pivotFmt>
      <c:pivotFmt>
        <c:idx val="123"/>
      </c:pivotFmt>
      <c:pivotFmt>
        <c:idx val="124"/>
      </c:pivotFmt>
      <c:pivotFmt>
        <c:idx val="125"/>
      </c:pivotFmt>
      <c:pivotFmt>
        <c:idx val="126"/>
      </c:pivotFmt>
      <c:pivotFmt>
        <c:idx val="127"/>
      </c:pivotFmt>
      <c:pivotFmt>
        <c:idx val="128"/>
      </c:pivotFmt>
      <c:pivotFmt>
        <c:idx val="129"/>
      </c:pivotFmt>
      <c:pivotFmt>
        <c:idx val="130"/>
      </c:pivotFmt>
      <c:pivotFmt>
        <c:idx val="131"/>
      </c:pivotFmt>
      <c:pivotFmt>
        <c:idx val="132"/>
      </c:pivotFmt>
      <c:pivotFmt>
        <c:idx val="133"/>
      </c:pivotFmt>
      <c:pivotFmt>
        <c:idx val="134"/>
      </c:pivotFmt>
      <c:pivotFmt>
        <c:idx val="135"/>
      </c:pivotFmt>
      <c:pivotFmt>
        <c:idx val="136"/>
      </c:pivotFmt>
      <c:pivotFmt>
        <c:idx val="137"/>
      </c:pivotFmt>
      <c:pivotFmt>
        <c:idx val="138"/>
      </c:pivotFmt>
      <c:pivotFmt>
        <c:idx val="139"/>
      </c:pivotFmt>
      <c:pivotFmt>
        <c:idx val="140"/>
      </c:pivotFmt>
      <c:pivotFmt>
        <c:idx val="141"/>
      </c:pivotFmt>
      <c:pivotFmt>
        <c:idx val="142"/>
      </c:pivotFmt>
      <c:pivotFmt>
        <c:idx val="143"/>
      </c:pivotFmt>
      <c:pivotFmt>
        <c:idx val="144"/>
      </c:pivotFmt>
      <c:pivotFmt>
        <c:idx val="145"/>
      </c:pivotFmt>
      <c:pivotFmt>
        <c:idx val="146"/>
      </c:pivotFmt>
      <c:pivotFmt>
        <c:idx val="147"/>
      </c:pivotFmt>
      <c:pivotFmt>
        <c:idx val="148"/>
      </c:pivotFmt>
      <c:pivotFmt>
        <c:idx val="149"/>
      </c:pivotFmt>
      <c:pivotFmt>
        <c:idx val="150"/>
      </c:pivotFmt>
      <c:pivotFmt>
        <c:idx val="151"/>
      </c:pivotFmt>
      <c:pivotFmt>
        <c:idx val="152"/>
      </c:pivotFmt>
      <c:pivotFmt>
        <c:idx val="153"/>
      </c:pivotFmt>
      <c:pivotFmt>
        <c:idx val="154"/>
      </c:pivotFmt>
      <c:pivotFmt>
        <c:idx val="155"/>
      </c:pivotFmt>
      <c:pivotFmt>
        <c:idx val="156"/>
      </c:pivotFmt>
      <c:pivotFmt>
        <c:idx val="157"/>
      </c:pivotFmt>
      <c:pivotFmt>
        <c:idx val="158"/>
      </c:pivotFmt>
      <c:pivotFmt>
        <c:idx val="159"/>
      </c:pivotFmt>
      <c:pivotFmt>
        <c:idx val="160"/>
      </c:pivotFmt>
      <c:pivotFmt>
        <c:idx val="161"/>
      </c:pivotFmt>
      <c:pivotFmt>
        <c:idx val="162"/>
      </c:pivotFmt>
      <c:pivotFmt>
        <c:idx val="163"/>
      </c:pivotFmt>
      <c:pivotFmt>
        <c:idx val="164"/>
      </c:pivotFmt>
      <c:pivotFmt>
        <c:idx val="165"/>
      </c:pivotFmt>
      <c:pivotFmt>
        <c:idx val="166"/>
      </c:pivotFmt>
      <c:pivotFmt>
        <c:idx val="167"/>
      </c:pivotFmt>
      <c:pivotFmt>
        <c:idx val="168"/>
      </c:pivotFmt>
      <c:pivotFmt>
        <c:idx val="169"/>
      </c:pivotFmt>
      <c:pivotFmt>
        <c:idx val="170"/>
      </c:pivotFmt>
      <c:pivotFmt>
        <c:idx val="171"/>
      </c:pivotFmt>
      <c:pivotFmt>
        <c:idx val="172"/>
      </c:pivotFmt>
      <c:pivotFmt>
        <c:idx val="173"/>
      </c:pivotFmt>
      <c:pivotFmt>
        <c:idx val="174"/>
      </c:pivotFmt>
      <c:pivotFmt>
        <c:idx val="175"/>
      </c:pivotFmt>
      <c:pivotFmt>
        <c:idx val="176"/>
      </c:pivotFmt>
      <c:pivotFmt>
        <c:idx val="177"/>
      </c:pivotFmt>
      <c:pivotFmt>
        <c:idx val="178"/>
      </c:pivotFmt>
      <c:pivotFmt>
        <c:idx val="179"/>
      </c:pivotFmt>
      <c:pivotFmt>
        <c:idx val="180"/>
      </c:pivotFmt>
      <c:pivotFmt>
        <c:idx val="181"/>
      </c:pivotFmt>
      <c:pivotFmt>
        <c:idx val="182"/>
      </c:pivotFmt>
      <c:pivotFmt>
        <c:idx val="183"/>
      </c:pivotFmt>
      <c:pivotFmt>
        <c:idx val="184"/>
      </c:pivotFmt>
      <c:pivotFmt>
        <c:idx val="185"/>
      </c:pivotFmt>
      <c:pivotFmt>
        <c:idx val="186"/>
      </c:pivotFmt>
      <c:pivotFmt>
        <c:idx val="187"/>
      </c:pivotFmt>
      <c:pivotFmt>
        <c:idx val="188"/>
      </c:pivotFmt>
      <c:pivotFmt>
        <c:idx val="189"/>
      </c:pivotFmt>
      <c:pivotFmt>
        <c:idx val="190"/>
      </c:pivotFmt>
      <c:pivotFmt>
        <c:idx val="191"/>
      </c:pivotFmt>
      <c:pivotFmt>
        <c:idx val="192"/>
      </c:pivotFmt>
      <c:pivotFmt>
        <c:idx val="193"/>
      </c:pivotFmt>
      <c:pivotFmt>
        <c:idx val="194"/>
      </c:pivotFmt>
      <c:pivotFmt>
        <c:idx val="195"/>
      </c:pivotFmt>
      <c:pivotFmt>
        <c:idx val="196"/>
      </c:pivotFmt>
      <c:pivotFmt>
        <c:idx val="197"/>
      </c:pivotFmt>
      <c:pivotFmt>
        <c:idx val="198"/>
      </c:pivotFmt>
      <c:pivotFmt>
        <c:idx val="199"/>
      </c:pivotFmt>
      <c:pivotFmt>
        <c:idx val="200"/>
      </c:pivotFmt>
      <c:pivotFmt>
        <c:idx val="201"/>
      </c:pivotFmt>
      <c:pivotFmt>
        <c:idx val="202"/>
      </c:pivotFmt>
      <c:pivotFmt>
        <c:idx val="203"/>
      </c:pivotFmt>
      <c:pivotFmt>
        <c:idx val="204"/>
      </c:pivotFmt>
      <c:pivotFmt>
        <c:idx val="205"/>
      </c:pivotFmt>
      <c:pivotFmt>
        <c:idx val="206"/>
      </c:pivotFmt>
      <c:pivotFmt>
        <c:idx val="207"/>
      </c:pivotFmt>
      <c:pivotFmt>
        <c:idx val="208"/>
      </c:pivotFmt>
      <c:pivotFmt>
        <c:idx val="209"/>
      </c:pivotFmt>
      <c:pivotFmt>
        <c:idx val="210"/>
      </c:pivotFmt>
      <c:pivotFmt>
        <c:idx val="211"/>
      </c:pivotFmt>
      <c:pivotFmt>
        <c:idx val="212"/>
      </c:pivotFmt>
      <c:pivotFmt>
        <c:idx val="213"/>
      </c:pivotFmt>
      <c:pivotFmt>
        <c:idx val="214"/>
      </c:pivotFmt>
      <c:pivotFmt>
        <c:idx val="215"/>
      </c:pivotFmt>
      <c:pivotFmt>
        <c:idx val="216"/>
      </c:pivotFmt>
      <c:pivotFmt>
        <c:idx val="217"/>
      </c:pivotFmt>
      <c:pivotFmt>
        <c:idx val="218"/>
      </c:pivotFmt>
      <c:pivotFmt>
        <c:idx val="219"/>
      </c:pivotFmt>
      <c:pivotFmt>
        <c:idx val="220"/>
      </c:pivotFmt>
      <c:pivotFmt>
        <c:idx val="221"/>
      </c:pivotFmt>
      <c:pivotFmt>
        <c:idx val="222"/>
      </c:pivotFmt>
      <c:pivotFmt>
        <c:idx val="223"/>
      </c:pivotFmt>
      <c:pivotFmt>
        <c:idx val="224"/>
      </c:pivotFmt>
      <c:pivotFmt>
        <c:idx val="225"/>
      </c:pivotFmt>
      <c:pivotFmt>
        <c:idx val="226"/>
      </c:pivotFmt>
      <c:pivotFmt>
        <c:idx val="227"/>
      </c:pivotFmt>
      <c:pivotFmt>
        <c:idx val="228"/>
      </c:pivotFmt>
      <c:pivotFmt>
        <c:idx val="229"/>
      </c:pivotFmt>
      <c:pivotFmt>
        <c:idx val="230"/>
      </c:pivotFmt>
      <c:pivotFmt>
        <c:idx val="231"/>
      </c:pivotFmt>
      <c:pivotFmt>
        <c:idx val="232"/>
      </c:pivotFmt>
      <c:pivotFmt>
        <c:idx val="233"/>
      </c:pivotFmt>
      <c:pivotFmt>
        <c:idx val="234"/>
      </c:pivotFmt>
      <c:pivotFmt>
        <c:idx val="235"/>
      </c:pivotFmt>
      <c:pivotFmt>
        <c:idx val="236"/>
      </c:pivotFmt>
      <c:pivotFmt>
        <c:idx val="237"/>
      </c:pivotFmt>
      <c:pivotFmt>
        <c:idx val="238"/>
      </c:pivotFmt>
      <c:pivotFmt>
        <c:idx val="239"/>
      </c:pivotFmt>
      <c:pivotFmt>
        <c:idx val="240"/>
      </c:pivotFmt>
      <c:pivotFmt>
        <c:idx val="241"/>
      </c:pivotFmt>
      <c:pivotFmt>
        <c:idx val="242"/>
      </c:pivotFmt>
      <c:pivotFmt>
        <c:idx val="243"/>
      </c:pivotFmt>
      <c:pivotFmt>
        <c:idx val="244"/>
      </c:pivotFmt>
      <c:pivotFmt>
        <c:idx val="245"/>
      </c:pivotFmt>
      <c:pivotFmt>
        <c:idx val="246"/>
      </c:pivotFmt>
      <c:pivotFmt>
        <c:idx val="247"/>
      </c:pivotFmt>
      <c:pivotFmt>
        <c:idx val="248"/>
      </c:pivotFmt>
      <c:pivotFmt>
        <c:idx val="249"/>
      </c:pivotFmt>
      <c:pivotFmt>
        <c:idx val="250"/>
      </c:pivotFmt>
      <c:pivotFmt>
        <c:idx val="251"/>
      </c:pivotFmt>
      <c:pivotFmt>
        <c:idx val="252"/>
      </c:pivotFmt>
      <c:pivotFmt>
        <c:idx val="253"/>
      </c:pivotFmt>
      <c:pivotFmt>
        <c:idx val="254"/>
      </c:pivotFmt>
      <c:pivotFmt>
        <c:idx val="255"/>
      </c:pivotFmt>
      <c:pivotFmt>
        <c:idx val="256"/>
      </c:pivotFmt>
      <c:pivotFmt>
        <c:idx val="257"/>
      </c:pivotFmt>
      <c:pivotFmt>
        <c:idx val="258"/>
      </c:pivotFmt>
      <c:pivotFmt>
        <c:idx val="259"/>
      </c:pivotFmt>
      <c:pivotFmt>
        <c:idx val="260"/>
      </c:pivotFmt>
      <c:pivotFmt>
        <c:idx val="261"/>
      </c:pivotFmt>
      <c:pivotFmt>
        <c:idx val="262"/>
      </c:pivotFmt>
      <c:pivotFmt>
        <c:idx val="263"/>
      </c:pivotFmt>
      <c:pivotFmt>
        <c:idx val="264"/>
      </c:pivotFmt>
      <c:pivotFmt>
        <c:idx val="265"/>
      </c:pivotFmt>
      <c:pivotFmt>
        <c:idx val="266"/>
      </c:pivotFmt>
      <c:pivotFmt>
        <c:idx val="267"/>
      </c:pivotFmt>
      <c:pivotFmt>
        <c:idx val="268"/>
      </c:pivotFmt>
      <c:pivotFmt>
        <c:idx val="269"/>
      </c:pivotFmt>
      <c:pivotFmt>
        <c:idx val="270"/>
      </c:pivotFmt>
      <c:pivotFmt>
        <c:idx val="271"/>
      </c:pivotFmt>
      <c:pivotFmt>
        <c:idx val="272"/>
      </c:pivotFmt>
      <c:pivotFmt>
        <c:idx val="273"/>
      </c:pivotFmt>
      <c:pivotFmt>
        <c:idx val="274"/>
      </c:pivotFmt>
      <c:pivotFmt>
        <c:idx val="275"/>
      </c:pivotFmt>
      <c:pivotFmt>
        <c:idx val="276"/>
      </c:pivotFmt>
      <c:pivotFmt>
        <c:idx val="277"/>
      </c:pivotFmt>
      <c:pivotFmt>
        <c:idx val="278"/>
      </c:pivotFmt>
      <c:pivotFmt>
        <c:idx val="279"/>
      </c:pivotFmt>
      <c:pivotFmt>
        <c:idx val="280"/>
      </c:pivotFmt>
      <c:pivotFmt>
        <c:idx val="281"/>
      </c:pivotFmt>
      <c:pivotFmt>
        <c:idx val="282"/>
      </c:pivotFmt>
      <c:pivotFmt>
        <c:idx val="283"/>
      </c:pivotFmt>
      <c:pivotFmt>
        <c:idx val="284"/>
      </c:pivotFmt>
      <c:pivotFmt>
        <c:idx val="285"/>
      </c:pivotFmt>
      <c:pivotFmt>
        <c:idx val="286"/>
      </c:pivotFmt>
      <c:pivotFmt>
        <c:idx val="287"/>
      </c:pivotFmt>
      <c:pivotFmt>
        <c:idx val="288"/>
      </c:pivotFmt>
      <c:pivotFmt>
        <c:idx val="289"/>
      </c:pivotFmt>
      <c:pivotFmt>
        <c:idx val="290"/>
      </c:pivotFmt>
      <c:pivotFmt>
        <c:idx val="291"/>
      </c:pivotFmt>
      <c:pivotFmt>
        <c:idx val="292"/>
      </c:pivotFmt>
      <c:pivotFmt>
        <c:idx val="293"/>
      </c:pivotFmt>
      <c:pivotFmt>
        <c:idx val="294"/>
      </c:pivotFmt>
      <c:pivotFmt>
        <c:idx val="295"/>
      </c:pivotFmt>
      <c:pivotFmt>
        <c:idx val="296"/>
      </c:pivotFmt>
      <c:pivotFmt>
        <c:idx val="297"/>
      </c:pivotFmt>
      <c:pivotFmt>
        <c:idx val="298"/>
      </c:pivotFmt>
      <c:pivotFmt>
        <c:idx val="299"/>
      </c:pivotFmt>
      <c:pivotFmt>
        <c:idx val="300"/>
      </c:pivotFmt>
      <c:pivotFmt>
        <c:idx val="301"/>
      </c:pivotFmt>
      <c:pivotFmt>
        <c:idx val="302"/>
      </c:pivotFmt>
      <c:pivotFmt>
        <c:idx val="303"/>
      </c:pivotFmt>
      <c:pivotFmt>
        <c:idx val="304"/>
      </c:pivotFmt>
      <c:pivotFmt>
        <c:idx val="305"/>
      </c:pivotFmt>
      <c:pivotFmt>
        <c:idx val="306"/>
      </c:pivotFmt>
      <c:pivotFmt>
        <c:idx val="307"/>
      </c:pivotFmt>
      <c:pivotFmt>
        <c:idx val="308"/>
      </c:pivotFmt>
      <c:pivotFmt>
        <c:idx val="309"/>
      </c:pivotFmt>
      <c:pivotFmt>
        <c:idx val="310"/>
      </c:pivotFmt>
      <c:pivotFmt>
        <c:idx val="311"/>
      </c:pivotFmt>
      <c:pivotFmt>
        <c:idx val="312"/>
      </c:pivotFmt>
      <c:pivotFmt>
        <c:idx val="313"/>
      </c:pivotFmt>
      <c:pivotFmt>
        <c:idx val="314"/>
      </c:pivotFmt>
      <c:pivotFmt>
        <c:idx val="315"/>
      </c:pivotFmt>
      <c:pivotFmt>
        <c:idx val="316"/>
      </c:pivotFmt>
      <c:pivotFmt>
        <c:idx val="317"/>
      </c:pivotFmt>
      <c:pivotFmt>
        <c:idx val="318"/>
      </c:pivotFmt>
      <c:pivotFmt>
        <c:idx val="319"/>
      </c:pivotFmt>
      <c:pivotFmt>
        <c:idx val="320"/>
      </c:pivotFmt>
      <c:pivotFmt>
        <c:idx val="321"/>
      </c:pivotFmt>
      <c:pivotFmt>
        <c:idx val="322"/>
      </c:pivotFmt>
      <c:pivotFmt>
        <c:idx val="323"/>
      </c:pivotFmt>
      <c:pivotFmt>
        <c:idx val="324"/>
      </c:pivotFmt>
      <c:pivotFmt>
        <c:idx val="325"/>
      </c:pivotFmt>
      <c:pivotFmt>
        <c:idx val="326"/>
      </c:pivotFmt>
      <c:pivotFmt>
        <c:idx val="327"/>
      </c:pivotFmt>
      <c:pivotFmt>
        <c:idx val="328"/>
      </c:pivotFmt>
      <c:pivotFmt>
        <c:idx val="329"/>
      </c:pivotFmt>
      <c:pivotFmt>
        <c:idx val="330"/>
      </c:pivotFmt>
      <c:pivotFmt>
        <c:idx val="331"/>
      </c:pivotFmt>
      <c:pivotFmt>
        <c:idx val="332"/>
      </c:pivotFmt>
      <c:pivotFmt>
        <c:idx val="333"/>
      </c:pivotFmt>
      <c:pivotFmt>
        <c:idx val="334"/>
      </c:pivotFmt>
      <c:pivotFmt>
        <c:idx val="335"/>
      </c:pivotFmt>
      <c:pivotFmt>
        <c:idx val="336"/>
      </c:pivotFmt>
      <c:pivotFmt>
        <c:idx val="337"/>
      </c:pivotFmt>
      <c:pivotFmt>
        <c:idx val="338"/>
      </c:pivotFmt>
      <c:pivotFmt>
        <c:idx val="339"/>
      </c:pivotFmt>
      <c:pivotFmt>
        <c:idx val="340"/>
      </c:pivotFmt>
      <c:pivotFmt>
        <c:idx val="341"/>
      </c:pivotFmt>
      <c:pivotFmt>
        <c:idx val="342"/>
      </c:pivotFmt>
      <c:pivotFmt>
        <c:idx val="343"/>
      </c:pivotFmt>
      <c:pivotFmt>
        <c:idx val="344"/>
      </c:pivotFmt>
      <c:pivotFmt>
        <c:idx val="345"/>
      </c:pivotFmt>
      <c:pivotFmt>
        <c:idx val="346"/>
      </c:pivotFmt>
      <c:pivotFmt>
        <c:idx val="347"/>
      </c:pivotFmt>
      <c:pivotFmt>
        <c:idx val="348"/>
      </c:pivotFmt>
      <c:pivotFmt>
        <c:idx val="349"/>
      </c:pivotFmt>
      <c:pivotFmt>
        <c:idx val="350"/>
      </c:pivotFmt>
      <c:pivotFmt>
        <c:idx val="351"/>
      </c:pivotFmt>
      <c:pivotFmt>
        <c:idx val="352"/>
      </c:pivotFmt>
      <c:pivotFmt>
        <c:idx val="353"/>
      </c:pivotFmt>
      <c:pivotFmt>
        <c:idx val="354"/>
      </c:pivotFmt>
      <c:pivotFmt>
        <c:idx val="355"/>
      </c:pivotFmt>
      <c:pivotFmt>
        <c:idx val="356"/>
      </c:pivotFmt>
      <c:pivotFmt>
        <c:idx val="357"/>
      </c:pivotFmt>
      <c:pivotFmt>
        <c:idx val="358"/>
      </c:pivotFmt>
      <c:pivotFmt>
        <c:idx val="359"/>
      </c:pivotFmt>
      <c:pivotFmt>
        <c:idx val="360"/>
      </c:pivotFmt>
      <c:pivotFmt>
        <c:idx val="361"/>
      </c:pivotFmt>
      <c:pivotFmt>
        <c:idx val="362"/>
      </c:pivotFmt>
      <c:pivotFmt>
        <c:idx val="363"/>
      </c:pivotFmt>
      <c:pivotFmt>
        <c:idx val="364"/>
      </c:pivotFmt>
      <c:pivotFmt>
        <c:idx val="365"/>
      </c:pivotFmt>
      <c:pivotFmt>
        <c:idx val="366"/>
      </c:pivotFmt>
      <c:pivotFmt>
        <c:idx val="367"/>
      </c:pivotFmt>
      <c:pivotFmt>
        <c:idx val="368"/>
      </c:pivotFmt>
      <c:pivotFmt>
        <c:idx val="369"/>
      </c:pivotFmt>
      <c:pivotFmt>
        <c:idx val="370"/>
      </c:pivotFmt>
      <c:pivotFmt>
        <c:idx val="371"/>
      </c:pivotFmt>
      <c:pivotFmt>
        <c:idx val="372"/>
      </c:pivotFmt>
      <c:pivotFmt>
        <c:idx val="373"/>
      </c:pivotFmt>
      <c:pivotFmt>
        <c:idx val="374"/>
      </c:pivotFmt>
      <c:pivotFmt>
        <c:idx val="375"/>
      </c:pivotFmt>
      <c:pivotFmt>
        <c:idx val="376"/>
      </c:pivotFmt>
      <c:pivotFmt>
        <c:idx val="377"/>
      </c:pivotFmt>
      <c:pivotFmt>
        <c:idx val="378"/>
      </c:pivotFmt>
      <c:pivotFmt>
        <c:idx val="379"/>
      </c:pivotFmt>
      <c:pivotFmt>
        <c:idx val="380"/>
      </c:pivotFmt>
      <c:pivotFmt>
        <c:idx val="381"/>
      </c:pivotFmt>
      <c:pivotFmt>
        <c:idx val="382"/>
      </c:pivotFmt>
      <c:pivotFmt>
        <c:idx val="383"/>
      </c:pivotFmt>
      <c:pivotFmt>
        <c:idx val="384"/>
      </c:pivotFmt>
      <c:pivotFmt>
        <c:idx val="385"/>
      </c:pivotFmt>
      <c:pivotFmt>
        <c:idx val="386"/>
      </c:pivotFmt>
      <c:pivotFmt>
        <c:idx val="387"/>
      </c:pivotFmt>
      <c:pivotFmt>
        <c:idx val="388"/>
      </c:pivotFmt>
      <c:pivotFmt>
        <c:idx val="389"/>
      </c:pivotFmt>
      <c:pivotFmt>
        <c:idx val="390"/>
      </c:pivotFmt>
      <c:pivotFmt>
        <c:idx val="391"/>
      </c:pivotFmt>
      <c:pivotFmt>
        <c:idx val="392"/>
      </c:pivotFmt>
      <c:pivotFmt>
        <c:idx val="393"/>
      </c:pivotFmt>
      <c:pivotFmt>
        <c:idx val="394"/>
      </c:pivotFmt>
      <c:pivotFmt>
        <c:idx val="395"/>
      </c:pivotFmt>
      <c:pivotFmt>
        <c:idx val="396"/>
      </c:pivotFmt>
      <c:pivotFmt>
        <c:idx val="397"/>
      </c:pivotFmt>
      <c:pivotFmt>
        <c:idx val="398"/>
      </c:pivotFmt>
      <c:pivotFmt>
        <c:idx val="399"/>
      </c:pivotFmt>
      <c:pivotFmt>
        <c:idx val="400"/>
      </c:pivotFmt>
      <c:pivotFmt>
        <c:idx val="401"/>
      </c:pivotFmt>
      <c:pivotFmt>
        <c:idx val="402"/>
      </c:pivotFmt>
      <c:pivotFmt>
        <c:idx val="403"/>
      </c:pivotFmt>
      <c:pivotFmt>
        <c:idx val="404"/>
      </c:pivotFmt>
      <c:pivotFmt>
        <c:idx val="405"/>
      </c:pivotFmt>
      <c:pivotFmt>
        <c:idx val="406"/>
      </c:pivotFmt>
      <c:pivotFmt>
        <c:idx val="407"/>
      </c:pivotFmt>
      <c:pivotFmt>
        <c:idx val="408"/>
      </c:pivotFmt>
      <c:pivotFmt>
        <c:idx val="409"/>
      </c:pivotFmt>
      <c:pivotFmt>
        <c:idx val="410"/>
      </c:pivotFmt>
      <c:pivotFmt>
        <c:idx val="411"/>
        <c:spPr>
          <a:solidFill>
            <a:schemeClr val="accent4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diamond"/>
          <c:size val="5"/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2"/>
        <c:spPr>
          <a:solidFill>
            <a:schemeClr val="accent4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3"/>
        <c:spPr>
          <a:solidFill>
            <a:schemeClr val="accent4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4"/>
        <c:spPr>
          <a:solidFill>
            <a:schemeClr val="accent1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5"/>
        <c:spPr>
          <a:solidFill>
            <a:srgbClr val="FFFF0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6"/>
        <c:spPr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7"/>
        <c:spPr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8"/>
        <c:spPr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'Sheet1 (4)'!$B$3</c:f>
              <c:strCache>
                <c:ptCount val="1"/>
                <c:pt idx="0">
                  <c:v>汇总</c:v>
                </c:pt>
              </c:strCache>
            </c:strRef>
          </c:tx>
          <c:spPr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'Sheet1 (4)'!$A$4:$A$24</c:f>
              <c:strCache>
                <c:ptCount val="20"/>
                <c:pt idx="0">
                  <c:v>Crotone</c:v>
                </c:pt>
                <c:pt idx="1">
                  <c:v>Benevento</c:v>
                </c:pt>
                <c:pt idx="2">
                  <c:v>Sampdoria</c:v>
                </c:pt>
                <c:pt idx="3">
                  <c:v>Genoa</c:v>
                </c:pt>
                <c:pt idx="4">
                  <c:v>Udinese</c:v>
                </c:pt>
                <c:pt idx="5">
                  <c:v>Spezia</c:v>
                </c:pt>
                <c:pt idx="6">
                  <c:v>Hellas Verona</c:v>
                </c:pt>
                <c:pt idx="7">
                  <c:v>Cagliari</c:v>
                </c:pt>
                <c:pt idx="8">
                  <c:v>Bologna</c:v>
                </c:pt>
                <c:pt idx="9">
                  <c:v>Parma</c:v>
                </c:pt>
                <c:pt idx="10">
                  <c:v>Sassuolo</c:v>
                </c:pt>
                <c:pt idx="11">
                  <c:v>Milan</c:v>
                </c:pt>
                <c:pt idx="12">
                  <c:v>Torino</c:v>
                </c:pt>
                <c:pt idx="13">
                  <c:v>Fiorentina</c:v>
                </c:pt>
                <c:pt idx="14">
                  <c:v>Roma</c:v>
                </c:pt>
                <c:pt idx="15">
                  <c:v>Atalanta</c:v>
                </c:pt>
                <c:pt idx="16">
                  <c:v>Lazio</c:v>
                </c:pt>
                <c:pt idx="17">
                  <c:v>Napoli</c:v>
                </c:pt>
                <c:pt idx="18">
                  <c:v>Juventus</c:v>
                </c:pt>
                <c:pt idx="19">
                  <c:v>Inter</c:v>
                </c:pt>
              </c:strCache>
            </c:strRef>
          </c:cat>
          <c:val>
            <c:numRef>
              <c:f>'Sheet1 (4)'!$B$4:$B$24</c:f>
              <c:numCache>
                <c:formatCode>General</c:formatCode>
                <c:ptCount val="20"/>
                <c:pt idx="0">
                  <c:v>150300</c:v>
                </c:pt>
                <c:pt idx="1">
                  <c:v>285900</c:v>
                </c:pt>
                <c:pt idx="2">
                  <c:v>310000</c:v>
                </c:pt>
                <c:pt idx="3">
                  <c:v>325700</c:v>
                </c:pt>
                <c:pt idx="4">
                  <c:v>345450</c:v>
                </c:pt>
                <c:pt idx="5">
                  <c:v>360000</c:v>
                </c:pt>
                <c:pt idx="6">
                  <c:v>466000</c:v>
                </c:pt>
                <c:pt idx="7">
                  <c:v>536000</c:v>
                </c:pt>
                <c:pt idx="8">
                  <c:v>548000</c:v>
                </c:pt>
                <c:pt idx="9">
                  <c:v>569000</c:v>
                </c:pt>
                <c:pt idx="10">
                  <c:v>589000</c:v>
                </c:pt>
                <c:pt idx="11">
                  <c:v>807000</c:v>
                </c:pt>
                <c:pt idx="12">
                  <c:v>862000</c:v>
                </c:pt>
                <c:pt idx="13">
                  <c:v>977550</c:v>
                </c:pt>
                <c:pt idx="14">
                  <c:v>1092000</c:v>
                </c:pt>
                <c:pt idx="15">
                  <c:v>1297000</c:v>
                </c:pt>
                <c:pt idx="16">
                  <c:v>1513000</c:v>
                </c:pt>
                <c:pt idx="17">
                  <c:v>1833000</c:v>
                </c:pt>
                <c:pt idx="18">
                  <c:v>2161000</c:v>
                </c:pt>
                <c:pt idx="19">
                  <c:v>2776000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FB1-412B-B259-3C48755DA5E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5"/>
        <c:overlap val="-20"/>
        <c:axId val="704111616"/>
        <c:axId val="704114896"/>
      </c:barChart>
      <c:catAx>
        <c:axId val="704111616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club</a:t>
                </a:r>
                <a:endParaRPr lang="zh-CN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04114896"/>
        <c:crosses val="autoZero"/>
        <c:auto val="1"/>
        <c:lblAlgn val="ctr"/>
        <c:lblOffset val="100"/>
        <c:noMultiLvlLbl val="0"/>
      </c:catAx>
      <c:valAx>
        <c:axId val="70411489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900" b="1" i="0" u="none" strike="noStrike" kern="1200" cap="all" baseline="0">
                    <a:solidFill>
                      <a:sysClr val="window" lastClr="FFFFFF">
                        <a:lumMod val="85000"/>
                      </a:sys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 sz="900" b="1" i="0" cap="all" baseline="0">
                    <a:effectLst/>
                  </a:rPr>
                  <a:t>Total wage (</a:t>
                </a:r>
                <a:r>
                  <a:rPr lang="zh-CN" altLang="zh-CN" sz="900" b="0" i="0" cap="all" baseline="0">
                    <a:effectLst/>
                  </a:rPr>
                  <a:t>€</a:t>
                </a:r>
                <a:r>
                  <a:rPr lang="en-US" altLang="zh-CN" sz="900" b="1" i="0" cap="all" baseline="0">
                    <a:effectLst/>
                  </a:rPr>
                  <a:t>)</a:t>
                </a:r>
                <a:endParaRPr lang="zh-CN" altLang="zh-CN" sz="200">
                  <a:effectLst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900" b="1" i="0" u="none" strike="noStrike" kern="1200" cap="all" baseline="0">
                  <a:solidFill>
                    <a:sysClr val="window" lastClr="FFFFFF">
                      <a:lumMod val="85000"/>
                    </a:sys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04111616"/>
        <c:crosses val="autoZero"/>
        <c:crossBetween val="between"/>
        <c:dispUnits>
          <c:builtInUnit val="millions"/>
          <c:dispUnitsLbl>
            <c:tx>
              <c:rich>
                <a:bodyPr rot="0" spcFirstLastPara="1" vertOverflow="ellipsis" vert="horz" wrap="square" anchor="ctr" anchorCtr="1"/>
                <a:lstStyle/>
                <a:p>
                  <a:pPr>
                    <a:defRPr sz="900" b="1" i="0" u="none" strike="noStrike" kern="1200" cap="all" baseline="0">
                      <a:solidFill>
                        <a:schemeClr val="lt1">
                          <a:lumMod val="8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r>
                    <a:rPr lang="en-US" altLang="zh-CN"/>
                    <a:t>Million</a:t>
                  </a:r>
                  <a:endParaRPr lang="zh-CN" altLang="en-US"/>
                </a:p>
              </c:rich>
            </c:tx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</c:dispUnitsLbl>
        </c:dispUnits>
      </c:valAx>
      <c:spPr>
        <a:noFill/>
        <a:ln>
          <a:noFill/>
        </a:ln>
        <a:effectLst/>
      </c:spPr>
    </c:plotArea>
    <c:plotVisOnly val="1"/>
    <c:dispBlanksAs val="gap"/>
    <c:showDLblsOverMax val="0"/>
    <c:extLst/>
  </c:chart>
  <c:spPr>
    <a:gradFill flip="none" rotWithShape="1">
      <a:gsLst>
        <a:gs pos="0">
          <a:schemeClr val="accent5">
            <a:lumMod val="40000"/>
            <a:lumOff val="60000"/>
          </a:schemeClr>
        </a:gs>
        <a:gs pos="0">
          <a:schemeClr val="accent5">
            <a:lumMod val="95000"/>
            <a:lumOff val="5000"/>
          </a:schemeClr>
        </a:gs>
        <a:gs pos="100000">
          <a:schemeClr val="accent5">
            <a:lumMod val="60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[CLUB_RANK_BY_PLAYER_VALUE_IN_BIG_FIVE_LEAGUES.xlsx]Sheet1 (5)!数据透视表2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sz="1200"/>
              <a:t>Total Wage of</a:t>
            </a:r>
            <a:r>
              <a:rPr lang="en-US" sz="1200" baseline="0"/>
              <a:t> Spainish La Liga </a:t>
            </a:r>
            <a:r>
              <a:rPr lang="en-US" sz="1200"/>
              <a:t>in Season 20/21</a:t>
            </a:r>
            <a:endParaRPr lang="en-US" altLang="zh-CN" sz="120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</c:pivotFmt>
      <c:pivotFmt>
        <c:idx val="5"/>
      </c:pivotFmt>
      <c:pivotFmt>
        <c:idx val="6"/>
      </c:pivotFmt>
      <c:pivotFmt>
        <c:idx val="7"/>
      </c:pivotFmt>
      <c:pivotFmt>
        <c:idx val="8"/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</c:pivotFmt>
      <c:pivotFmt>
        <c:idx val="19"/>
      </c:pivotFmt>
      <c:pivotFmt>
        <c:idx val="20"/>
      </c:pivotFmt>
      <c:pivotFmt>
        <c:idx val="21"/>
      </c:pivotFmt>
      <c:pivotFmt>
        <c:idx val="22"/>
      </c:pivotFmt>
      <c:pivotFmt>
        <c:idx val="23"/>
      </c:pivotFmt>
      <c:pivotFmt>
        <c:idx val="24"/>
      </c:pivotFmt>
      <c:pivotFmt>
        <c:idx val="25"/>
      </c:pivotFmt>
      <c:pivotFmt>
        <c:idx val="26"/>
      </c:pivotFmt>
      <c:pivotFmt>
        <c:idx val="27"/>
      </c:pivotFmt>
      <c:pivotFmt>
        <c:idx val="28"/>
      </c:pivotFmt>
      <c:pivotFmt>
        <c:idx val="29"/>
      </c:pivotFmt>
      <c:pivotFmt>
        <c:idx val="30"/>
      </c:pivotFmt>
      <c:pivotFmt>
        <c:idx val="31"/>
      </c:pivotFmt>
      <c:pivotFmt>
        <c:idx val="32"/>
      </c:pivotFmt>
      <c:pivotFmt>
        <c:idx val="33"/>
      </c:pivotFmt>
      <c:pivotFmt>
        <c:idx val="34"/>
      </c:pivotFmt>
      <c:pivotFmt>
        <c:idx val="35"/>
      </c:pivotFmt>
      <c:pivotFmt>
        <c:idx val="36"/>
      </c:pivotFmt>
      <c:pivotFmt>
        <c:idx val="37"/>
      </c:pivotFmt>
      <c:pivotFmt>
        <c:idx val="38"/>
      </c:pivotFmt>
      <c:pivotFmt>
        <c:idx val="39"/>
      </c:pivotFmt>
      <c:pivotFmt>
        <c:idx val="40"/>
      </c:pivotFmt>
      <c:pivotFmt>
        <c:idx val="41"/>
      </c:pivotFmt>
      <c:pivotFmt>
        <c:idx val="42"/>
      </c:pivotFmt>
      <c:pivotFmt>
        <c:idx val="43"/>
      </c:pivotFmt>
      <c:pivotFmt>
        <c:idx val="44"/>
      </c:pivotFmt>
      <c:pivotFmt>
        <c:idx val="45"/>
      </c:pivotFmt>
      <c:pivotFmt>
        <c:idx val="46"/>
      </c:pivotFmt>
      <c:pivotFmt>
        <c:idx val="47"/>
      </c:pivotFmt>
      <c:pivotFmt>
        <c:idx val="48"/>
      </c:pivotFmt>
      <c:pivotFmt>
        <c:idx val="49"/>
      </c:pivotFmt>
      <c:pivotFmt>
        <c:idx val="50"/>
      </c:pivotFmt>
      <c:pivotFmt>
        <c:idx val="51"/>
      </c:pivotFmt>
      <c:pivotFmt>
        <c:idx val="52"/>
      </c:pivotFmt>
      <c:pivotFmt>
        <c:idx val="53"/>
      </c:pivotFmt>
      <c:pivotFmt>
        <c:idx val="54"/>
      </c:pivotFmt>
      <c:pivotFmt>
        <c:idx val="55"/>
      </c:pivotFmt>
      <c:pivotFmt>
        <c:idx val="56"/>
      </c:pivotFmt>
      <c:pivotFmt>
        <c:idx val="57"/>
      </c:pivotFmt>
      <c:pivotFmt>
        <c:idx val="58"/>
      </c:pivotFmt>
      <c:pivotFmt>
        <c:idx val="59"/>
      </c:pivotFmt>
      <c:pivotFmt>
        <c:idx val="60"/>
      </c:pivotFmt>
      <c:pivotFmt>
        <c:idx val="61"/>
      </c:pivotFmt>
      <c:pivotFmt>
        <c:idx val="62"/>
      </c:pivotFmt>
      <c:pivotFmt>
        <c:idx val="63"/>
      </c:pivotFmt>
      <c:pivotFmt>
        <c:idx val="64"/>
      </c:pivotFmt>
      <c:pivotFmt>
        <c:idx val="65"/>
      </c:pivotFmt>
      <c:pivotFmt>
        <c:idx val="66"/>
      </c:pivotFmt>
      <c:pivotFmt>
        <c:idx val="67"/>
      </c:pivotFmt>
      <c:pivotFmt>
        <c:idx val="68"/>
      </c:pivotFmt>
      <c:pivotFmt>
        <c:idx val="69"/>
      </c:pivotFmt>
      <c:pivotFmt>
        <c:idx val="70"/>
      </c:pivotFmt>
      <c:pivotFmt>
        <c:idx val="71"/>
      </c:pivotFmt>
      <c:pivotFmt>
        <c:idx val="72"/>
      </c:pivotFmt>
      <c:pivotFmt>
        <c:idx val="73"/>
      </c:pivotFmt>
      <c:pivotFmt>
        <c:idx val="74"/>
      </c:pivotFmt>
      <c:pivotFmt>
        <c:idx val="75"/>
      </c:pivotFmt>
      <c:pivotFmt>
        <c:idx val="76"/>
      </c:pivotFmt>
      <c:pivotFmt>
        <c:idx val="77"/>
      </c:pivotFmt>
      <c:pivotFmt>
        <c:idx val="78"/>
      </c:pivotFmt>
      <c:pivotFmt>
        <c:idx val="79"/>
      </c:pivotFmt>
      <c:pivotFmt>
        <c:idx val="80"/>
      </c:pivotFmt>
      <c:pivotFmt>
        <c:idx val="81"/>
      </c:pivotFmt>
      <c:pivotFmt>
        <c:idx val="82"/>
      </c:pivotFmt>
      <c:pivotFmt>
        <c:idx val="83"/>
      </c:pivotFmt>
      <c:pivotFmt>
        <c:idx val="84"/>
      </c:pivotFmt>
      <c:pivotFmt>
        <c:idx val="85"/>
      </c:pivotFmt>
      <c:pivotFmt>
        <c:idx val="86"/>
      </c:pivotFmt>
      <c:pivotFmt>
        <c:idx val="87"/>
      </c:pivotFmt>
      <c:pivotFmt>
        <c:idx val="88"/>
      </c:pivotFmt>
      <c:pivotFmt>
        <c:idx val="89"/>
      </c:pivotFmt>
      <c:pivotFmt>
        <c:idx val="90"/>
      </c:pivotFmt>
      <c:pivotFmt>
        <c:idx val="91"/>
      </c:pivotFmt>
      <c:pivotFmt>
        <c:idx val="92"/>
      </c:pivotFmt>
      <c:pivotFmt>
        <c:idx val="93"/>
      </c:pivotFmt>
      <c:pivotFmt>
        <c:idx val="94"/>
      </c:pivotFmt>
      <c:pivotFmt>
        <c:idx val="95"/>
      </c:pivotFmt>
      <c:pivotFmt>
        <c:idx val="96"/>
      </c:pivotFmt>
      <c:pivotFmt>
        <c:idx val="97"/>
      </c:pivotFmt>
      <c:pivotFmt>
        <c:idx val="98"/>
      </c:pivotFmt>
      <c:pivotFmt>
        <c:idx val="99"/>
      </c:pivotFmt>
      <c:pivotFmt>
        <c:idx val="100"/>
      </c:pivotFmt>
      <c:pivotFmt>
        <c:idx val="101"/>
      </c:pivotFmt>
      <c:pivotFmt>
        <c:idx val="102"/>
      </c:pivotFmt>
      <c:pivotFmt>
        <c:idx val="103"/>
      </c:pivotFmt>
      <c:pivotFmt>
        <c:idx val="104"/>
      </c:pivotFmt>
      <c:pivotFmt>
        <c:idx val="105"/>
      </c:pivotFmt>
      <c:pivotFmt>
        <c:idx val="106"/>
      </c:pivotFmt>
      <c:pivotFmt>
        <c:idx val="107"/>
      </c:pivotFmt>
      <c:pivotFmt>
        <c:idx val="108"/>
      </c:pivotFmt>
      <c:pivotFmt>
        <c:idx val="109"/>
      </c:pivotFmt>
      <c:pivotFmt>
        <c:idx val="110"/>
      </c:pivotFmt>
      <c:pivotFmt>
        <c:idx val="111"/>
      </c:pivotFmt>
      <c:pivotFmt>
        <c:idx val="112"/>
      </c:pivotFmt>
      <c:pivotFmt>
        <c:idx val="113"/>
      </c:pivotFmt>
      <c:pivotFmt>
        <c:idx val="114"/>
      </c:pivotFmt>
      <c:pivotFmt>
        <c:idx val="115"/>
      </c:pivotFmt>
      <c:pivotFmt>
        <c:idx val="116"/>
      </c:pivotFmt>
      <c:pivotFmt>
        <c:idx val="117"/>
      </c:pivotFmt>
      <c:pivotFmt>
        <c:idx val="118"/>
      </c:pivotFmt>
      <c:pivotFmt>
        <c:idx val="119"/>
      </c:pivotFmt>
      <c:pivotFmt>
        <c:idx val="120"/>
      </c:pivotFmt>
      <c:pivotFmt>
        <c:idx val="121"/>
      </c:pivotFmt>
      <c:pivotFmt>
        <c:idx val="122"/>
      </c:pivotFmt>
      <c:pivotFmt>
        <c:idx val="123"/>
      </c:pivotFmt>
      <c:pivotFmt>
        <c:idx val="124"/>
      </c:pivotFmt>
      <c:pivotFmt>
        <c:idx val="125"/>
      </c:pivotFmt>
      <c:pivotFmt>
        <c:idx val="126"/>
      </c:pivotFmt>
      <c:pivotFmt>
        <c:idx val="127"/>
      </c:pivotFmt>
      <c:pivotFmt>
        <c:idx val="128"/>
      </c:pivotFmt>
      <c:pivotFmt>
        <c:idx val="129"/>
      </c:pivotFmt>
      <c:pivotFmt>
        <c:idx val="130"/>
      </c:pivotFmt>
      <c:pivotFmt>
        <c:idx val="131"/>
      </c:pivotFmt>
      <c:pivotFmt>
        <c:idx val="132"/>
      </c:pivotFmt>
      <c:pivotFmt>
        <c:idx val="133"/>
      </c:pivotFmt>
      <c:pivotFmt>
        <c:idx val="134"/>
      </c:pivotFmt>
      <c:pivotFmt>
        <c:idx val="135"/>
      </c:pivotFmt>
      <c:pivotFmt>
        <c:idx val="136"/>
      </c:pivotFmt>
      <c:pivotFmt>
        <c:idx val="137"/>
      </c:pivotFmt>
      <c:pivotFmt>
        <c:idx val="138"/>
      </c:pivotFmt>
      <c:pivotFmt>
        <c:idx val="139"/>
      </c:pivotFmt>
      <c:pivotFmt>
        <c:idx val="140"/>
      </c:pivotFmt>
      <c:pivotFmt>
        <c:idx val="141"/>
      </c:pivotFmt>
      <c:pivotFmt>
        <c:idx val="142"/>
      </c:pivotFmt>
      <c:pivotFmt>
        <c:idx val="143"/>
      </c:pivotFmt>
      <c:pivotFmt>
        <c:idx val="144"/>
      </c:pivotFmt>
      <c:pivotFmt>
        <c:idx val="145"/>
      </c:pivotFmt>
      <c:pivotFmt>
        <c:idx val="146"/>
      </c:pivotFmt>
      <c:pivotFmt>
        <c:idx val="147"/>
      </c:pivotFmt>
      <c:pivotFmt>
        <c:idx val="148"/>
      </c:pivotFmt>
      <c:pivotFmt>
        <c:idx val="149"/>
      </c:pivotFmt>
      <c:pivotFmt>
        <c:idx val="150"/>
      </c:pivotFmt>
      <c:pivotFmt>
        <c:idx val="151"/>
      </c:pivotFmt>
      <c:pivotFmt>
        <c:idx val="152"/>
      </c:pivotFmt>
      <c:pivotFmt>
        <c:idx val="153"/>
      </c:pivotFmt>
      <c:pivotFmt>
        <c:idx val="154"/>
      </c:pivotFmt>
      <c:pivotFmt>
        <c:idx val="155"/>
      </c:pivotFmt>
      <c:pivotFmt>
        <c:idx val="156"/>
      </c:pivotFmt>
      <c:pivotFmt>
        <c:idx val="157"/>
      </c:pivotFmt>
      <c:pivotFmt>
        <c:idx val="158"/>
      </c:pivotFmt>
      <c:pivotFmt>
        <c:idx val="159"/>
      </c:pivotFmt>
      <c:pivotFmt>
        <c:idx val="160"/>
      </c:pivotFmt>
      <c:pivotFmt>
        <c:idx val="161"/>
      </c:pivotFmt>
      <c:pivotFmt>
        <c:idx val="162"/>
      </c:pivotFmt>
      <c:pivotFmt>
        <c:idx val="163"/>
      </c:pivotFmt>
      <c:pivotFmt>
        <c:idx val="164"/>
      </c:pivotFmt>
      <c:pivotFmt>
        <c:idx val="165"/>
      </c:pivotFmt>
      <c:pivotFmt>
        <c:idx val="166"/>
      </c:pivotFmt>
      <c:pivotFmt>
        <c:idx val="167"/>
      </c:pivotFmt>
      <c:pivotFmt>
        <c:idx val="168"/>
      </c:pivotFmt>
      <c:pivotFmt>
        <c:idx val="169"/>
      </c:pivotFmt>
      <c:pivotFmt>
        <c:idx val="170"/>
      </c:pivotFmt>
      <c:pivotFmt>
        <c:idx val="171"/>
      </c:pivotFmt>
      <c:pivotFmt>
        <c:idx val="172"/>
      </c:pivotFmt>
      <c:pivotFmt>
        <c:idx val="173"/>
      </c:pivotFmt>
      <c:pivotFmt>
        <c:idx val="174"/>
      </c:pivotFmt>
      <c:pivotFmt>
        <c:idx val="175"/>
      </c:pivotFmt>
      <c:pivotFmt>
        <c:idx val="176"/>
      </c:pivotFmt>
      <c:pivotFmt>
        <c:idx val="177"/>
      </c:pivotFmt>
      <c:pivotFmt>
        <c:idx val="178"/>
      </c:pivotFmt>
      <c:pivotFmt>
        <c:idx val="179"/>
      </c:pivotFmt>
      <c:pivotFmt>
        <c:idx val="180"/>
      </c:pivotFmt>
      <c:pivotFmt>
        <c:idx val="181"/>
      </c:pivotFmt>
      <c:pivotFmt>
        <c:idx val="182"/>
      </c:pivotFmt>
      <c:pivotFmt>
        <c:idx val="183"/>
      </c:pivotFmt>
      <c:pivotFmt>
        <c:idx val="184"/>
      </c:pivotFmt>
      <c:pivotFmt>
        <c:idx val="185"/>
      </c:pivotFmt>
      <c:pivotFmt>
        <c:idx val="186"/>
      </c:pivotFmt>
      <c:pivotFmt>
        <c:idx val="187"/>
      </c:pivotFmt>
      <c:pivotFmt>
        <c:idx val="188"/>
      </c:pivotFmt>
      <c:pivotFmt>
        <c:idx val="189"/>
      </c:pivotFmt>
      <c:pivotFmt>
        <c:idx val="190"/>
      </c:pivotFmt>
      <c:pivotFmt>
        <c:idx val="191"/>
      </c:pivotFmt>
      <c:pivotFmt>
        <c:idx val="192"/>
      </c:pivotFmt>
      <c:pivotFmt>
        <c:idx val="193"/>
      </c:pivotFmt>
      <c:pivotFmt>
        <c:idx val="194"/>
      </c:pivotFmt>
      <c:pivotFmt>
        <c:idx val="195"/>
      </c:pivotFmt>
      <c:pivotFmt>
        <c:idx val="196"/>
      </c:pivotFmt>
      <c:pivotFmt>
        <c:idx val="197"/>
      </c:pivotFmt>
      <c:pivotFmt>
        <c:idx val="198"/>
      </c:pivotFmt>
      <c:pivotFmt>
        <c:idx val="199"/>
      </c:pivotFmt>
      <c:pivotFmt>
        <c:idx val="200"/>
      </c:pivotFmt>
      <c:pivotFmt>
        <c:idx val="201"/>
      </c:pivotFmt>
      <c:pivotFmt>
        <c:idx val="202"/>
      </c:pivotFmt>
      <c:pivotFmt>
        <c:idx val="203"/>
      </c:pivotFmt>
      <c:pivotFmt>
        <c:idx val="204"/>
      </c:pivotFmt>
      <c:pivotFmt>
        <c:idx val="205"/>
      </c:pivotFmt>
      <c:pivotFmt>
        <c:idx val="206"/>
      </c:pivotFmt>
      <c:pivotFmt>
        <c:idx val="207"/>
      </c:pivotFmt>
      <c:pivotFmt>
        <c:idx val="208"/>
      </c:pivotFmt>
      <c:pivotFmt>
        <c:idx val="209"/>
      </c:pivotFmt>
      <c:pivotFmt>
        <c:idx val="210"/>
      </c:pivotFmt>
      <c:pivotFmt>
        <c:idx val="211"/>
      </c:pivotFmt>
      <c:pivotFmt>
        <c:idx val="212"/>
      </c:pivotFmt>
      <c:pivotFmt>
        <c:idx val="213"/>
      </c:pivotFmt>
      <c:pivotFmt>
        <c:idx val="214"/>
      </c:pivotFmt>
      <c:pivotFmt>
        <c:idx val="215"/>
      </c:pivotFmt>
      <c:pivotFmt>
        <c:idx val="216"/>
      </c:pivotFmt>
      <c:pivotFmt>
        <c:idx val="217"/>
      </c:pivotFmt>
      <c:pivotFmt>
        <c:idx val="218"/>
      </c:pivotFmt>
      <c:pivotFmt>
        <c:idx val="219"/>
      </c:pivotFmt>
      <c:pivotFmt>
        <c:idx val="220"/>
      </c:pivotFmt>
      <c:pivotFmt>
        <c:idx val="221"/>
      </c:pivotFmt>
      <c:pivotFmt>
        <c:idx val="222"/>
      </c:pivotFmt>
      <c:pivotFmt>
        <c:idx val="223"/>
      </c:pivotFmt>
      <c:pivotFmt>
        <c:idx val="224"/>
      </c:pivotFmt>
      <c:pivotFmt>
        <c:idx val="225"/>
      </c:pivotFmt>
      <c:pivotFmt>
        <c:idx val="226"/>
      </c:pivotFmt>
      <c:pivotFmt>
        <c:idx val="227"/>
      </c:pivotFmt>
      <c:pivotFmt>
        <c:idx val="228"/>
      </c:pivotFmt>
      <c:pivotFmt>
        <c:idx val="229"/>
      </c:pivotFmt>
      <c:pivotFmt>
        <c:idx val="230"/>
      </c:pivotFmt>
      <c:pivotFmt>
        <c:idx val="231"/>
      </c:pivotFmt>
      <c:pivotFmt>
        <c:idx val="232"/>
      </c:pivotFmt>
      <c:pivotFmt>
        <c:idx val="233"/>
      </c:pivotFmt>
      <c:pivotFmt>
        <c:idx val="234"/>
      </c:pivotFmt>
      <c:pivotFmt>
        <c:idx val="235"/>
      </c:pivotFmt>
      <c:pivotFmt>
        <c:idx val="236"/>
      </c:pivotFmt>
      <c:pivotFmt>
        <c:idx val="237"/>
      </c:pivotFmt>
      <c:pivotFmt>
        <c:idx val="238"/>
      </c:pivotFmt>
      <c:pivotFmt>
        <c:idx val="239"/>
      </c:pivotFmt>
      <c:pivotFmt>
        <c:idx val="240"/>
      </c:pivotFmt>
      <c:pivotFmt>
        <c:idx val="241"/>
      </c:pivotFmt>
      <c:pivotFmt>
        <c:idx val="242"/>
      </c:pivotFmt>
      <c:pivotFmt>
        <c:idx val="243"/>
      </c:pivotFmt>
      <c:pivotFmt>
        <c:idx val="244"/>
      </c:pivotFmt>
      <c:pivotFmt>
        <c:idx val="245"/>
      </c:pivotFmt>
      <c:pivotFmt>
        <c:idx val="246"/>
      </c:pivotFmt>
      <c:pivotFmt>
        <c:idx val="247"/>
      </c:pivotFmt>
      <c:pivotFmt>
        <c:idx val="248"/>
      </c:pivotFmt>
      <c:pivotFmt>
        <c:idx val="249"/>
      </c:pivotFmt>
      <c:pivotFmt>
        <c:idx val="250"/>
      </c:pivotFmt>
      <c:pivotFmt>
        <c:idx val="251"/>
      </c:pivotFmt>
      <c:pivotFmt>
        <c:idx val="252"/>
      </c:pivotFmt>
      <c:pivotFmt>
        <c:idx val="253"/>
      </c:pivotFmt>
      <c:pivotFmt>
        <c:idx val="254"/>
      </c:pivotFmt>
      <c:pivotFmt>
        <c:idx val="255"/>
      </c:pivotFmt>
      <c:pivotFmt>
        <c:idx val="256"/>
      </c:pivotFmt>
      <c:pivotFmt>
        <c:idx val="257"/>
      </c:pivotFmt>
      <c:pivotFmt>
        <c:idx val="258"/>
      </c:pivotFmt>
      <c:pivotFmt>
        <c:idx val="259"/>
      </c:pivotFmt>
      <c:pivotFmt>
        <c:idx val="260"/>
      </c:pivotFmt>
      <c:pivotFmt>
        <c:idx val="261"/>
      </c:pivotFmt>
      <c:pivotFmt>
        <c:idx val="262"/>
      </c:pivotFmt>
      <c:pivotFmt>
        <c:idx val="263"/>
      </c:pivotFmt>
      <c:pivotFmt>
        <c:idx val="264"/>
      </c:pivotFmt>
      <c:pivotFmt>
        <c:idx val="265"/>
      </c:pivotFmt>
      <c:pivotFmt>
        <c:idx val="266"/>
      </c:pivotFmt>
      <c:pivotFmt>
        <c:idx val="267"/>
      </c:pivotFmt>
      <c:pivotFmt>
        <c:idx val="268"/>
      </c:pivotFmt>
      <c:pivotFmt>
        <c:idx val="269"/>
      </c:pivotFmt>
      <c:pivotFmt>
        <c:idx val="270"/>
      </c:pivotFmt>
      <c:pivotFmt>
        <c:idx val="271"/>
      </c:pivotFmt>
      <c:pivotFmt>
        <c:idx val="272"/>
      </c:pivotFmt>
      <c:pivotFmt>
        <c:idx val="273"/>
      </c:pivotFmt>
      <c:pivotFmt>
        <c:idx val="274"/>
      </c:pivotFmt>
      <c:pivotFmt>
        <c:idx val="275"/>
      </c:pivotFmt>
      <c:pivotFmt>
        <c:idx val="276"/>
      </c:pivotFmt>
      <c:pivotFmt>
        <c:idx val="277"/>
      </c:pivotFmt>
      <c:pivotFmt>
        <c:idx val="278"/>
      </c:pivotFmt>
      <c:pivotFmt>
        <c:idx val="279"/>
      </c:pivotFmt>
      <c:pivotFmt>
        <c:idx val="280"/>
      </c:pivotFmt>
      <c:pivotFmt>
        <c:idx val="281"/>
      </c:pivotFmt>
      <c:pivotFmt>
        <c:idx val="282"/>
      </c:pivotFmt>
      <c:pivotFmt>
        <c:idx val="283"/>
      </c:pivotFmt>
      <c:pivotFmt>
        <c:idx val="284"/>
      </c:pivotFmt>
      <c:pivotFmt>
        <c:idx val="285"/>
      </c:pivotFmt>
      <c:pivotFmt>
        <c:idx val="286"/>
      </c:pivotFmt>
      <c:pivotFmt>
        <c:idx val="287"/>
      </c:pivotFmt>
      <c:pivotFmt>
        <c:idx val="288"/>
      </c:pivotFmt>
      <c:pivotFmt>
        <c:idx val="289"/>
      </c:pivotFmt>
      <c:pivotFmt>
        <c:idx val="290"/>
      </c:pivotFmt>
      <c:pivotFmt>
        <c:idx val="291"/>
      </c:pivotFmt>
      <c:pivotFmt>
        <c:idx val="292"/>
      </c:pivotFmt>
      <c:pivotFmt>
        <c:idx val="293"/>
      </c:pivotFmt>
      <c:pivotFmt>
        <c:idx val="294"/>
      </c:pivotFmt>
      <c:pivotFmt>
        <c:idx val="295"/>
      </c:pivotFmt>
      <c:pivotFmt>
        <c:idx val="296"/>
      </c:pivotFmt>
      <c:pivotFmt>
        <c:idx val="297"/>
      </c:pivotFmt>
      <c:pivotFmt>
        <c:idx val="298"/>
      </c:pivotFmt>
      <c:pivotFmt>
        <c:idx val="299"/>
      </c:pivotFmt>
      <c:pivotFmt>
        <c:idx val="300"/>
      </c:pivotFmt>
      <c:pivotFmt>
        <c:idx val="301"/>
      </c:pivotFmt>
      <c:pivotFmt>
        <c:idx val="302"/>
      </c:pivotFmt>
      <c:pivotFmt>
        <c:idx val="303"/>
      </c:pivotFmt>
      <c:pivotFmt>
        <c:idx val="304"/>
      </c:pivotFmt>
      <c:pivotFmt>
        <c:idx val="305"/>
      </c:pivotFmt>
      <c:pivotFmt>
        <c:idx val="306"/>
      </c:pivotFmt>
      <c:pivotFmt>
        <c:idx val="307"/>
      </c:pivotFmt>
      <c:pivotFmt>
        <c:idx val="308"/>
      </c:pivotFmt>
      <c:pivotFmt>
        <c:idx val="309"/>
      </c:pivotFmt>
      <c:pivotFmt>
        <c:idx val="310"/>
      </c:pivotFmt>
      <c:pivotFmt>
        <c:idx val="311"/>
      </c:pivotFmt>
      <c:pivotFmt>
        <c:idx val="312"/>
      </c:pivotFmt>
      <c:pivotFmt>
        <c:idx val="313"/>
      </c:pivotFmt>
      <c:pivotFmt>
        <c:idx val="314"/>
      </c:pivotFmt>
      <c:pivotFmt>
        <c:idx val="315"/>
      </c:pivotFmt>
      <c:pivotFmt>
        <c:idx val="316"/>
      </c:pivotFmt>
      <c:pivotFmt>
        <c:idx val="317"/>
      </c:pivotFmt>
      <c:pivotFmt>
        <c:idx val="318"/>
      </c:pivotFmt>
      <c:pivotFmt>
        <c:idx val="319"/>
      </c:pivotFmt>
      <c:pivotFmt>
        <c:idx val="320"/>
      </c:pivotFmt>
      <c:pivotFmt>
        <c:idx val="321"/>
      </c:pivotFmt>
      <c:pivotFmt>
        <c:idx val="322"/>
      </c:pivotFmt>
      <c:pivotFmt>
        <c:idx val="323"/>
      </c:pivotFmt>
      <c:pivotFmt>
        <c:idx val="324"/>
      </c:pivotFmt>
      <c:pivotFmt>
        <c:idx val="325"/>
      </c:pivotFmt>
      <c:pivotFmt>
        <c:idx val="326"/>
      </c:pivotFmt>
      <c:pivotFmt>
        <c:idx val="327"/>
      </c:pivotFmt>
      <c:pivotFmt>
        <c:idx val="328"/>
      </c:pivotFmt>
      <c:pivotFmt>
        <c:idx val="329"/>
      </c:pivotFmt>
      <c:pivotFmt>
        <c:idx val="330"/>
      </c:pivotFmt>
      <c:pivotFmt>
        <c:idx val="331"/>
      </c:pivotFmt>
      <c:pivotFmt>
        <c:idx val="332"/>
      </c:pivotFmt>
      <c:pivotFmt>
        <c:idx val="333"/>
      </c:pivotFmt>
      <c:pivotFmt>
        <c:idx val="334"/>
      </c:pivotFmt>
      <c:pivotFmt>
        <c:idx val="335"/>
      </c:pivotFmt>
      <c:pivotFmt>
        <c:idx val="336"/>
      </c:pivotFmt>
      <c:pivotFmt>
        <c:idx val="337"/>
      </c:pivotFmt>
      <c:pivotFmt>
        <c:idx val="338"/>
      </c:pivotFmt>
      <c:pivotFmt>
        <c:idx val="339"/>
      </c:pivotFmt>
      <c:pivotFmt>
        <c:idx val="340"/>
      </c:pivotFmt>
      <c:pivotFmt>
        <c:idx val="341"/>
      </c:pivotFmt>
      <c:pivotFmt>
        <c:idx val="342"/>
      </c:pivotFmt>
      <c:pivotFmt>
        <c:idx val="343"/>
      </c:pivotFmt>
      <c:pivotFmt>
        <c:idx val="344"/>
      </c:pivotFmt>
      <c:pivotFmt>
        <c:idx val="345"/>
      </c:pivotFmt>
      <c:pivotFmt>
        <c:idx val="346"/>
      </c:pivotFmt>
      <c:pivotFmt>
        <c:idx val="347"/>
      </c:pivotFmt>
      <c:pivotFmt>
        <c:idx val="348"/>
      </c:pivotFmt>
      <c:pivotFmt>
        <c:idx val="349"/>
      </c:pivotFmt>
      <c:pivotFmt>
        <c:idx val="350"/>
      </c:pivotFmt>
      <c:pivotFmt>
        <c:idx val="351"/>
      </c:pivotFmt>
      <c:pivotFmt>
        <c:idx val="352"/>
      </c:pivotFmt>
      <c:pivotFmt>
        <c:idx val="353"/>
      </c:pivotFmt>
      <c:pivotFmt>
        <c:idx val="354"/>
      </c:pivotFmt>
      <c:pivotFmt>
        <c:idx val="355"/>
      </c:pivotFmt>
      <c:pivotFmt>
        <c:idx val="356"/>
      </c:pivotFmt>
      <c:pivotFmt>
        <c:idx val="357"/>
      </c:pivotFmt>
      <c:pivotFmt>
        <c:idx val="358"/>
      </c:pivotFmt>
      <c:pivotFmt>
        <c:idx val="359"/>
      </c:pivotFmt>
      <c:pivotFmt>
        <c:idx val="360"/>
      </c:pivotFmt>
      <c:pivotFmt>
        <c:idx val="361"/>
      </c:pivotFmt>
      <c:pivotFmt>
        <c:idx val="362"/>
      </c:pivotFmt>
      <c:pivotFmt>
        <c:idx val="363"/>
      </c:pivotFmt>
      <c:pivotFmt>
        <c:idx val="364"/>
      </c:pivotFmt>
      <c:pivotFmt>
        <c:idx val="365"/>
      </c:pivotFmt>
      <c:pivotFmt>
        <c:idx val="366"/>
      </c:pivotFmt>
      <c:pivotFmt>
        <c:idx val="367"/>
      </c:pivotFmt>
      <c:pivotFmt>
        <c:idx val="368"/>
      </c:pivotFmt>
      <c:pivotFmt>
        <c:idx val="369"/>
      </c:pivotFmt>
      <c:pivotFmt>
        <c:idx val="370"/>
      </c:pivotFmt>
      <c:pivotFmt>
        <c:idx val="371"/>
      </c:pivotFmt>
      <c:pivotFmt>
        <c:idx val="372"/>
      </c:pivotFmt>
      <c:pivotFmt>
        <c:idx val="373"/>
      </c:pivotFmt>
      <c:pivotFmt>
        <c:idx val="374"/>
      </c:pivotFmt>
      <c:pivotFmt>
        <c:idx val="375"/>
      </c:pivotFmt>
      <c:pivotFmt>
        <c:idx val="376"/>
      </c:pivotFmt>
      <c:pivotFmt>
        <c:idx val="377"/>
      </c:pivotFmt>
      <c:pivotFmt>
        <c:idx val="378"/>
      </c:pivotFmt>
      <c:pivotFmt>
        <c:idx val="379"/>
      </c:pivotFmt>
      <c:pivotFmt>
        <c:idx val="380"/>
      </c:pivotFmt>
      <c:pivotFmt>
        <c:idx val="381"/>
      </c:pivotFmt>
      <c:pivotFmt>
        <c:idx val="382"/>
      </c:pivotFmt>
      <c:pivotFmt>
        <c:idx val="383"/>
      </c:pivotFmt>
      <c:pivotFmt>
        <c:idx val="384"/>
      </c:pivotFmt>
      <c:pivotFmt>
        <c:idx val="385"/>
      </c:pivotFmt>
      <c:pivotFmt>
        <c:idx val="386"/>
      </c:pivotFmt>
      <c:pivotFmt>
        <c:idx val="387"/>
      </c:pivotFmt>
      <c:pivotFmt>
        <c:idx val="388"/>
      </c:pivotFmt>
      <c:pivotFmt>
        <c:idx val="389"/>
      </c:pivotFmt>
      <c:pivotFmt>
        <c:idx val="390"/>
      </c:pivotFmt>
      <c:pivotFmt>
        <c:idx val="391"/>
      </c:pivotFmt>
      <c:pivotFmt>
        <c:idx val="392"/>
      </c:pivotFmt>
      <c:pivotFmt>
        <c:idx val="393"/>
      </c:pivotFmt>
      <c:pivotFmt>
        <c:idx val="394"/>
      </c:pivotFmt>
      <c:pivotFmt>
        <c:idx val="395"/>
      </c:pivotFmt>
      <c:pivotFmt>
        <c:idx val="396"/>
      </c:pivotFmt>
      <c:pivotFmt>
        <c:idx val="397"/>
      </c:pivotFmt>
      <c:pivotFmt>
        <c:idx val="398"/>
      </c:pivotFmt>
      <c:pivotFmt>
        <c:idx val="399"/>
      </c:pivotFmt>
      <c:pivotFmt>
        <c:idx val="400"/>
      </c:pivotFmt>
      <c:pivotFmt>
        <c:idx val="401"/>
      </c:pivotFmt>
      <c:pivotFmt>
        <c:idx val="402"/>
      </c:pivotFmt>
      <c:pivotFmt>
        <c:idx val="403"/>
      </c:pivotFmt>
      <c:pivotFmt>
        <c:idx val="404"/>
      </c:pivotFmt>
      <c:pivotFmt>
        <c:idx val="405"/>
      </c:pivotFmt>
      <c:pivotFmt>
        <c:idx val="406"/>
      </c:pivotFmt>
      <c:pivotFmt>
        <c:idx val="407"/>
      </c:pivotFmt>
      <c:pivotFmt>
        <c:idx val="408"/>
      </c:pivotFmt>
      <c:pivotFmt>
        <c:idx val="409"/>
      </c:pivotFmt>
      <c:pivotFmt>
        <c:idx val="410"/>
      </c:pivotFmt>
      <c:pivotFmt>
        <c:idx val="411"/>
        <c:spPr>
          <a:solidFill>
            <a:schemeClr val="accent4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diamond"/>
          <c:size val="5"/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2"/>
        <c:spPr>
          <a:solidFill>
            <a:schemeClr val="accent4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3"/>
        <c:spPr>
          <a:solidFill>
            <a:schemeClr val="accent4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4"/>
        <c:spPr>
          <a:solidFill>
            <a:schemeClr val="accent1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5"/>
        <c:spPr>
          <a:solidFill>
            <a:srgbClr val="FFFF0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6"/>
        <c:spPr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7"/>
        <c:spPr>
          <a:solidFill>
            <a:srgbClr val="EE2A3D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8"/>
        <c:spPr>
          <a:solidFill>
            <a:srgbClr val="EE2A3D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9"/>
        <c:spPr>
          <a:solidFill>
            <a:srgbClr val="EE2A3D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'Sheet1 (5)'!$B$3</c:f>
              <c:strCache>
                <c:ptCount val="1"/>
                <c:pt idx="0">
                  <c:v>汇总</c:v>
                </c:pt>
              </c:strCache>
            </c:strRef>
          </c:tx>
          <c:spPr>
            <a:solidFill>
              <a:srgbClr val="EE2A3D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'Sheet1 (5)'!$A$4:$A$24</c:f>
              <c:strCache>
                <c:ptCount val="20"/>
                <c:pt idx="0">
                  <c:v>Elche CF</c:v>
                </c:pt>
                <c:pt idx="1">
                  <c:v>SD Huesca</c:v>
                </c:pt>
                <c:pt idx="2">
                  <c:v>Real Valladolid CF</c:v>
                </c:pt>
                <c:pt idx="3">
                  <c:v>RC Celta</c:v>
                </c:pt>
                <c:pt idx="4">
                  <c:v>Cádiz CF</c:v>
                </c:pt>
                <c:pt idx="5">
                  <c:v>Deportivo Alavés</c:v>
                </c:pt>
                <c:pt idx="6">
                  <c:v>Granada CF</c:v>
                </c:pt>
                <c:pt idx="7">
                  <c:v>Levante UD</c:v>
                </c:pt>
                <c:pt idx="8">
                  <c:v>Athletic Club de Bilbao</c:v>
                </c:pt>
                <c:pt idx="9">
                  <c:v>SD Eibar</c:v>
                </c:pt>
                <c:pt idx="10">
                  <c:v>Getafe CF</c:v>
                </c:pt>
                <c:pt idx="11">
                  <c:v>Real Betis</c:v>
                </c:pt>
                <c:pt idx="12">
                  <c:v>CA Osasuna</c:v>
                </c:pt>
                <c:pt idx="13">
                  <c:v>Real Sociedad</c:v>
                </c:pt>
                <c:pt idx="14">
                  <c:v>Valencia CF</c:v>
                </c:pt>
                <c:pt idx="15">
                  <c:v>Villarreal CF</c:v>
                </c:pt>
                <c:pt idx="16">
                  <c:v>Sevilla FC</c:v>
                </c:pt>
                <c:pt idx="17">
                  <c:v>Atlético Madrid</c:v>
                </c:pt>
                <c:pt idx="18">
                  <c:v>FC Barcelona</c:v>
                </c:pt>
                <c:pt idx="19">
                  <c:v>Real Madrid</c:v>
                </c:pt>
              </c:strCache>
            </c:strRef>
          </c:cat>
          <c:val>
            <c:numRef>
              <c:f>'Sheet1 (5)'!$B$4:$B$24</c:f>
              <c:numCache>
                <c:formatCode>General</c:formatCode>
                <c:ptCount val="20"/>
                <c:pt idx="0">
                  <c:v>208950</c:v>
                </c:pt>
                <c:pt idx="1">
                  <c:v>345000</c:v>
                </c:pt>
                <c:pt idx="2">
                  <c:v>435000</c:v>
                </c:pt>
                <c:pt idx="3">
                  <c:v>447300</c:v>
                </c:pt>
                <c:pt idx="4">
                  <c:v>492000</c:v>
                </c:pt>
                <c:pt idx="5">
                  <c:v>495000</c:v>
                </c:pt>
                <c:pt idx="6">
                  <c:v>539000</c:v>
                </c:pt>
                <c:pt idx="7">
                  <c:v>563000</c:v>
                </c:pt>
                <c:pt idx="8">
                  <c:v>563000</c:v>
                </c:pt>
                <c:pt idx="9">
                  <c:v>563000</c:v>
                </c:pt>
                <c:pt idx="10">
                  <c:v>565500</c:v>
                </c:pt>
                <c:pt idx="11">
                  <c:v>585000</c:v>
                </c:pt>
                <c:pt idx="12">
                  <c:v>612500</c:v>
                </c:pt>
                <c:pt idx="13">
                  <c:v>691000</c:v>
                </c:pt>
                <c:pt idx="14">
                  <c:v>714900</c:v>
                </c:pt>
                <c:pt idx="15">
                  <c:v>813500</c:v>
                </c:pt>
                <c:pt idx="16">
                  <c:v>814000</c:v>
                </c:pt>
                <c:pt idx="17">
                  <c:v>1597000</c:v>
                </c:pt>
                <c:pt idx="18">
                  <c:v>4738000</c:v>
                </c:pt>
                <c:pt idx="19">
                  <c:v>4848000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2E9-47D2-951D-1B72A0BA7B5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5"/>
        <c:overlap val="-20"/>
        <c:axId val="704111616"/>
        <c:axId val="704114896"/>
      </c:barChart>
      <c:catAx>
        <c:axId val="704111616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club</a:t>
                </a:r>
                <a:endParaRPr lang="zh-CN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04114896"/>
        <c:crosses val="autoZero"/>
        <c:auto val="1"/>
        <c:lblAlgn val="ctr"/>
        <c:lblOffset val="100"/>
        <c:noMultiLvlLbl val="0"/>
      </c:catAx>
      <c:valAx>
        <c:axId val="70411489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900" b="1" i="0" u="none" strike="noStrike" kern="1200" cap="all" baseline="0">
                    <a:solidFill>
                      <a:sysClr val="window" lastClr="FFFFFF">
                        <a:lumMod val="85000"/>
                      </a:sys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 sz="900" b="1" i="0" cap="all" baseline="0">
                    <a:effectLst/>
                  </a:rPr>
                  <a:t>Total wage (</a:t>
                </a:r>
                <a:r>
                  <a:rPr lang="zh-CN" altLang="zh-CN" sz="900" b="0" i="0" cap="all" baseline="0">
                    <a:effectLst/>
                  </a:rPr>
                  <a:t>€</a:t>
                </a:r>
                <a:r>
                  <a:rPr lang="en-US" altLang="zh-CN" sz="900" b="1" i="0" cap="all" baseline="0">
                    <a:effectLst/>
                  </a:rPr>
                  <a:t>)</a:t>
                </a:r>
                <a:endParaRPr lang="zh-CN" altLang="zh-CN" sz="200">
                  <a:effectLst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900" b="1" i="0" u="none" strike="noStrike" kern="1200" cap="all" baseline="0">
                  <a:solidFill>
                    <a:sysClr val="window" lastClr="FFFFFF">
                      <a:lumMod val="85000"/>
                    </a:sys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04111616"/>
        <c:crosses val="autoZero"/>
        <c:crossBetween val="between"/>
        <c:dispUnits>
          <c:builtInUnit val="millions"/>
          <c:dispUnitsLbl>
            <c:tx>
              <c:rich>
                <a:bodyPr rot="0" spcFirstLastPara="1" vertOverflow="ellipsis" vert="horz" wrap="square" anchor="ctr" anchorCtr="1"/>
                <a:lstStyle/>
                <a:p>
                  <a:pPr>
                    <a:defRPr sz="900" b="1" i="0" u="none" strike="noStrike" kern="1200" cap="all" baseline="0">
                      <a:solidFill>
                        <a:schemeClr val="lt1">
                          <a:lumMod val="8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r>
                    <a:rPr lang="en-US" altLang="zh-CN"/>
                    <a:t>Million</a:t>
                  </a:r>
                  <a:endParaRPr lang="zh-CN" altLang="en-US"/>
                </a:p>
              </c:rich>
            </c:tx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</c:dispUnitsLbl>
        </c:dispUnits>
      </c:valAx>
      <c:spPr>
        <a:noFill/>
        <a:ln>
          <a:noFill/>
        </a:ln>
        <a:effectLst/>
      </c:spPr>
    </c:plotArea>
    <c:plotVisOnly val="1"/>
    <c:dispBlanksAs val="gap"/>
    <c:showDLblsOverMax val="0"/>
    <c:extLst/>
  </c:chart>
  <c:spPr>
    <a:gradFill flip="none" rotWithShape="1">
      <a:gsLst>
        <a:gs pos="0">
          <a:schemeClr val="accent5">
            <a:lumMod val="40000"/>
            <a:lumOff val="60000"/>
          </a:schemeClr>
        </a:gs>
        <a:gs pos="0">
          <a:schemeClr val="accent5">
            <a:lumMod val="95000"/>
            <a:lumOff val="5000"/>
          </a:schemeClr>
        </a:gs>
        <a:gs pos="100000">
          <a:schemeClr val="accent5">
            <a:lumMod val="60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[LA_LIGA_BIG3_CLUB_RATING_ROLLUP.xlsx]Sheet2!数据透视表4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altLang="zh-CN" sz="1200">
                <a:effectLst/>
              </a:rPr>
              <a:t>A Comparison of the Big 3 Clubs of La Liga in Terms of Overall Ratings of Different Positions from Season 18/19 to 20/21</a:t>
            </a:r>
            <a:endParaRPr lang="zh-CN" altLang="zh-CN" sz="1200">
              <a:effectLst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ivotFmts>
      <c:pivotFmt>
        <c:idx val="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rgbClr val="99FF99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square"/>
          <c:size val="5"/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rgbClr val="CC330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triangle"/>
          <c:size val="5"/>
          <c:spPr>
            <a:gradFill rotWithShape="1">
              <a:gsLst>
                <a:gs pos="0">
                  <a:schemeClr val="accent3">
                    <a:satMod val="103000"/>
                    <a:lumMod val="102000"/>
                    <a:tint val="94000"/>
                  </a:schemeClr>
                </a:gs>
                <a:gs pos="50000">
                  <a:schemeClr val="accent3">
                    <a:satMod val="110000"/>
                    <a:lumMod val="100000"/>
                    <a:shade val="100000"/>
                  </a:schemeClr>
                </a:gs>
                <a:gs pos="100000">
                  <a:schemeClr val="accent3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3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diamond"/>
          <c:size val="5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rgbClr val="99FF99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rgbClr val="CC330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rgbClr val="99FF99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rgbClr val="CC330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1"/>
          <c:order val="0"/>
          <c:tx>
            <c:strRef>
              <c:f>Sheet2!$B$1:$B$2</c:f>
              <c:strCache>
                <c:ptCount val="1"/>
                <c:pt idx="0">
                  <c:v>Atlético Madrid</c:v>
                </c:pt>
              </c:strCache>
            </c:strRef>
          </c:tx>
          <c:spPr>
            <a:solidFill>
              <a:srgbClr val="99FF99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multiLvlStrRef>
              <c:f>Sheet2!$A$3:$A$18</c:f>
              <c:multiLvlStrCache>
                <c:ptCount val="12"/>
                <c:lvl>
                  <c:pt idx="0">
                    <c:v>forward</c:v>
                  </c:pt>
                  <c:pt idx="1">
                    <c:v>midfielder</c:v>
                  </c:pt>
                  <c:pt idx="2">
                    <c:v>defender</c:v>
                  </c:pt>
                  <c:pt idx="3">
                    <c:v>overall</c:v>
                  </c:pt>
                  <c:pt idx="4">
                    <c:v>forward</c:v>
                  </c:pt>
                  <c:pt idx="5">
                    <c:v>midfielder</c:v>
                  </c:pt>
                  <c:pt idx="6">
                    <c:v>defender</c:v>
                  </c:pt>
                  <c:pt idx="7">
                    <c:v>overall</c:v>
                  </c:pt>
                  <c:pt idx="8">
                    <c:v>forward</c:v>
                  </c:pt>
                  <c:pt idx="9">
                    <c:v>midfielder</c:v>
                  </c:pt>
                  <c:pt idx="10">
                    <c:v>defender</c:v>
                  </c:pt>
                  <c:pt idx="11">
                    <c:v>overall</c:v>
                  </c:pt>
                </c:lvl>
                <c:lvl>
                  <c:pt idx="0">
                    <c:v>18/19</c:v>
                  </c:pt>
                  <c:pt idx="4">
                    <c:v>19/20</c:v>
                  </c:pt>
                  <c:pt idx="8">
                    <c:v>20/21</c:v>
                  </c:pt>
                </c:lvl>
              </c:multiLvlStrCache>
            </c:multiLvlStrRef>
          </c:cat>
          <c:val>
            <c:numRef>
              <c:f>Sheet2!$B$3:$B$18</c:f>
              <c:numCache>
                <c:formatCode>General</c:formatCode>
                <c:ptCount val="12"/>
                <c:pt idx="0">
                  <c:v>74.454499999999996</c:v>
                </c:pt>
                <c:pt idx="1">
                  <c:v>75.714299999999994</c:v>
                </c:pt>
                <c:pt idx="2">
                  <c:v>75.142899999999997</c:v>
                </c:pt>
                <c:pt idx="3">
                  <c:v>75.031300000000002</c:v>
                </c:pt>
                <c:pt idx="4">
                  <c:v>73.153800000000004</c:v>
                </c:pt>
                <c:pt idx="5">
                  <c:v>77.3</c:v>
                </c:pt>
                <c:pt idx="6">
                  <c:v>76.357100000000003</c:v>
                </c:pt>
                <c:pt idx="7">
                  <c:v>75.486500000000007</c:v>
                </c:pt>
                <c:pt idx="8">
                  <c:v>74.142899999999997</c:v>
                </c:pt>
                <c:pt idx="9">
                  <c:v>77.583299999999994</c:v>
                </c:pt>
                <c:pt idx="10">
                  <c:v>77.142899999999997</c:v>
                </c:pt>
                <c:pt idx="11">
                  <c:v>76.224999999999994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FE2-4029-AE36-536834CCF7A4}"/>
            </c:ext>
          </c:extLst>
        </c:ser>
        <c:ser>
          <c:idx val="2"/>
          <c:order val="1"/>
          <c:tx>
            <c:strRef>
              <c:f>Sheet2!$C$1:$C$2</c:f>
              <c:strCache>
                <c:ptCount val="1"/>
                <c:pt idx="0">
                  <c:v>FC Barcelona</c:v>
                </c:pt>
              </c:strCache>
            </c:strRef>
          </c:tx>
          <c:spPr>
            <a:solidFill>
              <a:srgbClr val="CC3300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multiLvlStrRef>
              <c:f>Sheet2!$A$3:$A$18</c:f>
              <c:multiLvlStrCache>
                <c:ptCount val="12"/>
                <c:lvl>
                  <c:pt idx="0">
                    <c:v>forward</c:v>
                  </c:pt>
                  <c:pt idx="1">
                    <c:v>midfielder</c:v>
                  </c:pt>
                  <c:pt idx="2">
                    <c:v>defender</c:v>
                  </c:pt>
                  <c:pt idx="3">
                    <c:v>overall</c:v>
                  </c:pt>
                  <c:pt idx="4">
                    <c:v>forward</c:v>
                  </c:pt>
                  <c:pt idx="5">
                    <c:v>midfielder</c:v>
                  </c:pt>
                  <c:pt idx="6">
                    <c:v>defender</c:v>
                  </c:pt>
                  <c:pt idx="7">
                    <c:v>overall</c:v>
                  </c:pt>
                  <c:pt idx="8">
                    <c:v>forward</c:v>
                  </c:pt>
                  <c:pt idx="9">
                    <c:v>midfielder</c:v>
                  </c:pt>
                  <c:pt idx="10">
                    <c:v>defender</c:v>
                  </c:pt>
                  <c:pt idx="11">
                    <c:v>overall</c:v>
                  </c:pt>
                </c:lvl>
                <c:lvl>
                  <c:pt idx="0">
                    <c:v>18/19</c:v>
                  </c:pt>
                  <c:pt idx="4">
                    <c:v>19/20</c:v>
                  </c:pt>
                  <c:pt idx="8">
                    <c:v>20/21</c:v>
                  </c:pt>
                </c:lvl>
              </c:multiLvlStrCache>
            </c:multiLvlStrRef>
          </c:cat>
          <c:val>
            <c:numRef>
              <c:f>Sheet2!$C$3:$C$18</c:f>
              <c:numCache>
                <c:formatCode>General</c:formatCode>
                <c:ptCount val="12"/>
                <c:pt idx="0">
                  <c:v>79.75</c:v>
                </c:pt>
                <c:pt idx="1">
                  <c:v>80.666700000000006</c:v>
                </c:pt>
                <c:pt idx="2">
                  <c:v>77.785700000000006</c:v>
                </c:pt>
                <c:pt idx="3">
                  <c:v>79.264700000000005</c:v>
                </c:pt>
                <c:pt idx="4">
                  <c:v>77</c:v>
                </c:pt>
                <c:pt idx="5">
                  <c:v>78.833299999999994</c:v>
                </c:pt>
                <c:pt idx="6">
                  <c:v>76.764700000000005</c:v>
                </c:pt>
                <c:pt idx="7">
                  <c:v>77.514300000000006</c:v>
                </c:pt>
                <c:pt idx="8">
                  <c:v>77.7273</c:v>
                </c:pt>
                <c:pt idx="9">
                  <c:v>79.071399999999997</c:v>
                </c:pt>
                <c:pt idx="10">
                  <c:v>78.692300000000003</c:v>
                </c:pt>
                <c:pt idx="11">
                  <c:v>78.552599999999998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FE2-4029-AE36-536834CCF7A4}"/>
            </c:ext>
          </c:extLst>
        </c:ser>
        <c:ser>
          <c:idx val="0"/>
          <c:order val="2"/>
          <c:tx>
            <c:strRef>
              <c:f>Sheet2!$D$1:$D$2</c:f>
              <c:strCache>
                <c:ptCount val="1"/>
                <c:pt idx="0">
                  <c:v>Real Madrid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multiLvlStrRef>
              <c:f>Sheet2!$A$3:$A$18</c:f>
              <c:multiLvlStrCache>
                <c:ptCount val="12"/>
                <c:lvl>
                  <c:pt idx="0">
                    <c:v>forward</c:v>
                  </c:pt>
                  <c:pt idx="1">
                    <c:v>midfielder</c:v>
                  </c:pt>
                  <c:pt idx="2">
                    <c:v>defender</c:v>
                  </c:pt>
                  <c:pt idx="3">
                    <c:v>overall</c:v>
                  </c:pt>
                  <c:pt idx="4">
                    <c:v>forward</c:v>
                  </c:pt>
                  <c:pt idx="5">
                    <c:v>midfielder</c:v>
                  </c:pt>
                  <c:pt idx="6">
                    <c:v>defender</c:v>
                  </c:pt>
                  <c:pt idx="7">
                    <c:v>overall</c:v>
                  </c:pt>
                  <c:pt idx="8">
                    <c:v>forward</c:v>
                  </c:pt>
                  <c:pt idx="9">
                    <c:v>midfielder</c:v>
                  </c:pt>
                  <c:pt idx="10">
                    <c:v>defender</c:v>
                  </c:pt>
                  <c:pt idx="11">
                    <c:v>overall</c:v>
                  </c:pt>
                </c:lvl>
                <c:lvl>
                  <c:pt idx="0">
                    <c:v>18/19</c:v>
                  </c:pt>
                  <c:pt idx="4">
                    <c:v>19/20</c:v>
                  </c:pt>
                  <c:pt idx="8">
                    <c:v>20/21</c:v>
                  </c:pt>
                </c:lvl>
              </c:multiLvlStrCache>
            </c:multiLvlStrRef>
          </c:cat>
          <c:val>
            <c:numRef>
              <c:f>Sheet2!$D$3:$D$18</c:f>
              <c:numCache>
                <c:formatCode>General</c:formatCode>
                <c:ptCount val="12"/>
                <c:pt idx="0">
                  <c:v>76.777799999999999</c:v>
                </c:pt>
                <c:pt idx="1">
                  <c:v>80.181799999999996</c:v>
                </c:pt>
                <c:pt idx="2">
                  <c:v>78.058800000000005</c:v>
                </c:pt>
                <c:pt idx="3">
                  <c:v>78.378399999999999</c:v>
                </c:pt>
                <c:pt idx="4">
                  <c:v>78.090900000000005</c:v>
                </c:pt>
                <c:pt idx="5">
                  <c:v>79.5</c:v>
                </c:pt>
                <c:pt idx="6">
                  <c:v>78</c:v>
                </c:pt>
                <c:pt idx="7">
                  <c:v>78.564099999999996</c:v>
                </c:pt>
                <c:pt idx="8">
                  <c:v>77.666700000000006</c:v>
                </c:pt>
                <c:pt idx="9">
                  <c:v>80.333299999999994</c:v>
                </c:pt>
                <c:pt idx="10">
                  <c:v>78.384600000000006</c:v>
                </c:pt>
                <c:pt idx="11">
                  <c:v>78.783799999999999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FE2-4029-AE36-536834CCF7A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5"/>
        <c:overlap val="-20"/>
        <c:axId val="730380472"/>
        <c:axId val="730381784"/>
      </c:barChart>
      <c:catAx>
        <c:axId val="730380472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SEASON</a:t>
                </a:r>
              </a:p>
              <a:p>
                <a:pPr>
                  <a:defRPr/>
                </a:pPr>
                <a:r>
                  <a:rPr lang="en-US" altLang="zh-CN"/>
                  <a:t>POSITION</a:t>
                </a:r>
                <a:endParaRPr lang="zh-CN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30381784"/>
        <c:crosses val="autoZero"/>
        <c:auto val="1"/>
        <c:lblAlgn val="ctr"/>
        <c:lblOffset val="100"/>
        <c:noMultiLvlLbl val="0"/>
      </c:catAx>
      <c:valAx>
        <c:axId val="73038178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 baseline="0"/>
                  <a:t>rating</a:t>
                </a:r>
                <a:endParaRPr lang="zh-CN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303804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accent5">
            <a:lumMod val="40000"/>
            <a:lumOff val="60000"/>
          </a:schemeClr>
        </a:gs>
        <a:gs pos="0">
          <a:schemeClr val="accent5">
            <a:lumMod val="95000"/>
            <a:lumOff val="5000"/>
          </a:schemeClr>
        </a:gs>
        <a:gs pos="100000">
          <a:schemeClr val="accent5">
            <a:lumMod val="60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[question3.xlsx]PivotChartTable1</c:name>
    <c:fmtId val="-1"/>
  </c:pivotSource>
  <c:chart>
    <c:autoTitleDeleted val="1"/>
    <c:plotArea>
      <c:layout>
        <c:manualLayout>
          <c:layoutTarget val="inner"/>
          <c:xMode val="edge"/>
          <c:yMode val="edge"/>
          <c:x val="1.93603294631132E-2"/>
          <c:y val="8.9730632214521294E-2"/>
          <c:w val="0.66673706698902802"/>
          <c:h val="0.84289335979235103"/>
        </c:manualLayout>
      </c:layout>
      <c:lineChart>
        <c:grouping val="standard"/>
        <c:varyColors val="0"/>
        <c:ser>
          <c:idx val="0"/>
          <c:order val="0"/>
          <c:tx>
            <c:strRef>
              <c:f>0 - AVG_DESIGN_LOAD</c:f>
              <c:strCache>
                <c:ptCount val="1"/>
                <c:pt idx="0">
                  <c:v>0 - AVG_DESIGN_LOAD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7D07-4454-AF15-B46C6CF9932B}"/>
            </c:ext>
          </c:extLst>
        </c:ser>
        <c:ser>
          <c:idx val="2"/>
          <c:order val="2"/>
          <c:tx>
            <c:strRef>
              <c:f>1 - AVG_DESIGN_LOAD</c:f>
              <c:strCache>
                <c:ptCount val="1"/>
                <c:pt idx="0">
                  <c:v>1 - AVG_DESIGN_LOAD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7D07-4454-AF15-B46C6CF9932B}"/>
            </c:ext>
          </c:extLst>
        </c:ser>
        <c:ser>
          <c:idx val="4"/>
          <c:order val="4"/>
          <c:tx>
            <c:strRef>
              <c:f>2 - AVG_DESIGN_LOAD</c:f>
              <c:strCache>
                <c:ptCount val="1"/>
                <c:pt idx="0">
                  <c:v>2 - AVG_DESIGN_LOAD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7D07-4454-AF15-B46C6CF9932B}"/>
            </c:ext>
          </c:extLst>
        </c:ser>
        <c:ser>
          <c:idx val="6"/>
          <c:order val="6"/>
          <c:tx>
            <c:strRef>
              <c:f>3 - AVG_DESIGN_LOAD</c:f>
              <c:strCache>
                <c:ptCount val="1"/>
                <c:pt idx="0">
                  <c:v>3 - AVG_DESIGN_LOAD</c:v>
                </c:pt>
              </c:strCache>
            </c:strRef>
          </c:tx>
          <c:spPr>
            <a:ln w="28575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7D07-4454-AF15-B46C6CF9932B}"/>
            </c:ext>
          </c:extLst>
        </c:ser>
        <c:ser>
          <c:idx val="8"/>
          <c:order val="8"/>
          <c:tx>
            <c:strRef>
              <c:f>4 - AVG_DESIGN_LOAD</c:f>
              <c:strCache>
                <c:ptCount val="1"/>
                <c:pt idx="0">
                  <c:v>4 - AVG_DESIGN_LOAD</c:v>
                </c:pt>
              </c:strCache>
            </c:strRef>
          </c:tx>
          <c:spPr>
            <a:ln w="28575" cap="rnd">
              <a:solidFill>
                <a:schemeClr val="accent3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7D07-4454-AF15-B46C6CF9932B}"/>
            </c:ext>
          </c:extLst>
        </c:ser>
        <c:ser>
          <c:idx val="10"/>
          <c:order val="10"/>
          <c:tx>
            <c:strRef>
              <c:f>5 - AVG_DESIGN_LOAD</c:f>
              <c:strCache>
                <c:ptCount val="1"/>
                <c:pt idx="0">
                  <c:v>5 - AVG_DESIGN_LOAD</c:v>
                </c:pt>
              </c:strCache>
            </c:strRef>
          </c:tx>
          <c:spPr>
            <a:ln w="28575" cap="rnd">
              <a:solidFill>
                <a:schemeClr val="accent5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7D07-4454-AF15-B46C6CF9932B}"/>
            </c:ext>
          </c:extLst>
        </c:ser>
        <c:ser>
          <c:idx val="12"/>
          <c:order val="12"/>
          <c:tx>
            <c:strRef>
              <c:f>6 - AVG_DESIGN_LOAD</c:f>
              <c:strCache>
                <c:ptCount val="1"/>
                <c:pt idx="0">
                  <c:v>6 - AVG_DESIGN_LOAD</c:v>
                </c:pt>
              </c:strCache>
            </c:strRef>
          </c:tx>
          <c:spPr>
            <a:ln w="28575" cap="rnd">
              <a:solidFill>
                <a:schemeClr val="accent1">
                  <a:lumMod val="80000"/>
                  <a:lumOff val="2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7D07-4454-AF15-B46C6CF9932B}"/>
            </c:ext>
          </c:extLst>
        </c:ser>
        <c:ser>
          <c:idx val="14"/>
          <c:order val="14"/>
          <c:tx>
            <c:strRef>
              <c:f>7 - AVG_DESIGN_LOAD</c:f>
              <c:strCache>
                <c:ptCount val="1"/>
                <c:pt idx="0">
                  <c:v>7 - AVG_DESIGN_LOAD</c:v>
                </c:pt>
              </c:strCache>
            </c:strRef>
          </c:tx>
          <c:spPr>
            <a:ln w="28575" cap="rnd">
              <a:solidFill>
                <a:schemeClr val="accent3">
                  <a:lumMod val="80000"/>
                  <a:lumOff val="2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7D07-4454-AF15-B46C6CF9932B}"/>
            </c:ext>
          </c:extLst>
        </c:ser>
        <c:ser>
          <c:idx val="16"/>
          <c:order val="16"/>
          <c:tx>
            <c:strRef>
              <c:f>8 - AVG_DESIGN_LOAD</c:f>
              <c:strCache>
                <c:ptCount val="1"/>
                <c:pt idx="0">
                  <c:v>8 - AVG_DESIGN_LOAD</c:v>
                </c:pt>
              </c:strCache>
            </c:strRef>
          </c:tx>
          <c:spPr>
            <a:ln w="28575" cap="rnd">
              <a:solidFill>
                <a:schemeClr val="accent5">
                  <a:lumMod val="80000"/>
                  <a:lumOff val="2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8-7D07-4454-AF15-B46C6CF9932B}"/>
            </c:ext>
          </c:extLst>
        </c:ser>
        <c:ser>
          <c:idx val="18"/>
          <c:order val="18"/>
          <c:tx>
            <c:strRef>
              <c:f>9 - AVG_DESIGN_LOAD</c:f>
              <c:strCache>
                <c:ptCount val="1"/>
                <c:pt idx="0">
                  <c:v>9 - AVG_DESIGN_LOAD</c:v>
                </c:pt>
              </c:strCache>
            </c:strRef>
          </c:tx>
          <c:spPr>
            <a:ln w="101600" cap="rnd" cmpd="sng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9-7D07-4454-AF15-B46C6CF9932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638957048"/>
        <c:axId val="638956064"/>
      </c:lineChart>
      <c:lineChart>
        <c:grouping val="standard"/>
        <c:varyColors val="0"/>
        <c:ser>
          <c:idx val="1"/>
          <c:order val="1"/>
          <c:tx>
            <c:strRef>
              <c:f>0 - STRUCTURE_KIND_RATIO</c:f>
              <c:strCache>
                <c:ptCount val="1"/>
                <c:pt idx="0">
                  <c:v>0 - STRUCTURE_KIND_RATIO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{0.00598647,0.00247994,0.00142915,0.000855413,0.000498539,0.000581157,0.000251825,0.000301562,0.000311273,0.000396412,0.000701946,0.00200182}</c:f>
              <c:numCache>
                <c:formatCode>General</c:formatCode>
                <c:ptCount val="12"/>
                <c:pt idx="0">
                  <c:v>5.9864699999999998E-3</c:v>
                </c:pt>
                <c:pt idx="1">
                  <c:v>2.4799399999999999E-3</c:v>
                </c:pt>
                <c:pt idx="2">
                  <c:v>1.4291499999999999E-3</c:v>
                </c:pt>
                <c:pt idx="3">
                  <c:v>8.5541299999999996E-4</c:v>
                </c:pt>
                <c:pt idx="4">
                  <c:v>4.9853899999999999E-4</c:v>
                </c:pt>
                <c:pt idx="5">
                  <c:v>5.8115700000000001E-4</c:v>
                </c:pt>
                <c:pt idx="6">
                  <c:v>2.5182500000000001E-4</c:v>
                </c:pt>
                <c:pt idx="7">
                  <c:v>3.0156200000000001E-4</c:v>
                </c:pt>
                <c:pt idx="8">
                  <c:v>3.1127299999999999E-4</c:v>
                </c:pt>
                <c:pt idx="9">
                  <c:v>3.9641200000000001E-4</c:v>
                </c:pt>
                <c:pt idx="10">
                  <c:v>7.0194599999999995E-4</c:v>
                </c:pt>
                <c:pt idx="11">
                  <c:v>2.0018200000000001E-3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A-7D07-4454-AF15-B46C6CF9932B}"/>
            </c:ext>
          </c:extLst>
        </c:ser>
        <c:ser>
          <c:idx val="3"/>
          <c:order val="3"/>
          <c:tx>
            <c:strRef>
              <c:f>1 - STRUCTURE_KIND_RATIO</c:f>
              <c:strCache>
                <c:ptCount val="1"/>
                <c:pt idx="0">
                  <c:v>1 - STRUCTURE_KIND_RATIO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{0.206143,0.372721,0.522356,0.431611,0.400328,0.326703,0.216059,0.194274,0.207597,0.21867,0.220578,0.217184}</c:f>
              <c:numCache>
                <c:formatCode>General</c:formatCode>
                <c:ptCount val="12"/>
                <c:pt idx="0">
                  <c:v>0.20614299999999999</c:v>
                </c:pt>
                <c:pt idx="1">
                  <c:v>0.37272100000000002</c:v>
                </c:pt>
                <c:pt idx="2">
                  <c:v>0.52235600000000004</c:v>
                </c:pt>
                <c:pt idx="3">
                  <c:v>0.43161100000000002</c:v>
                </c:pt>
                <c:pt idx="4">
                  <c:v>0.40032800000000002</c:v>
                </c:pt>
                <c:pt idx="5">
                  <c:v>0.32670300000000002</c:v>
                </c:pt>
                <c:pt idx="6">
                  <c:v>0.216059</c:v>
                </c:pt>
                <c:pt idx="7">
                  <c:v>0.194274</c:v>
                </c:pt>
                <c:pt idx="8">
                  <c:v>0.207597</c:v>
                </c:pt>
                <c:pt idx="9">
                  <c:v>0.21867</c:v>
                </c:pt>
                <c:pt idx="10">
                  <c:v>0.220578</c:v>
                </c:pt>
                <c:pt idx="11">
                  <c:v>0.21718399999999999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B-7D07-4454-AF15-B46C6CF9932B}"/>
            </c:ext>
          </c:extLst>
        </c:ser>
        <c:ser>
          <c:idx val="5"/>
          <c:order val="5"/>
          <c:tx>
            <c:strRef>
              <c:f>2 - STRUCTURE_KIND_RATIO</c:f>
              <c:strCache>
                <c:ptCount val="1"/>
                <c:pt idx="0">
                  <c:v>2 - STRUCTURE_KIND_RATIO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{0.0394326,0.07469,0.0994283,0.101312,0.137241,0.16386,0.186214,0.116763,0.11197,0.0929321,0.0784395,0.066658}</c:f>
              <c:numCache>
                <c:formatCode>General</c:formatCode>
                <c:ptCount val="12"/>
                <c:pt idx="0">
                  <c:v>3.9432599999999998E-2</c:v>
                </c:pt>
                <c:pt idx="1">
                  <c:v>7.4690000000000006E-2</c:v>
                </c:pt>
                <c:pt idx="2">
                  <c:v>9.9428299999999997E-2</c:v>
                </c:pt>
                <c:pt idx="3">
                  <c:v>0.101312</c:v>
                </c:pt>
                <c:pt idx="4">
                  <c:v>0.137241</c:v>
                </c:pt>
                <c:pt idx="5">
                  <c:v>0.16386000000000001</c:v>
                </c:pt>
                <c:pt idx="6">
                  <c:v>0.18621399999999999</c:v>
                </c:pt>
                <c:pt idx="7">
                  <c:v>0.11676300000000001</c:v>
                </c:pt>
                <c:pt idx="8">
                  <c:v>0.11197</c:v>
                </c:pt>
                <c:pt idx="9">
                  <c:v>9.2932100000000004E-2</c:v>
                </c:pt>
                <c:pt idx="10">
                  <c:v>7.8439499999999995E-2</c:v>
                </c:pt>
                <c:pt idx="11">
                  <c:v>6.6657999999999995E-2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C-7D07-4454-AF15-B46C6CF9932B}"/>
            </c:ext>
          </c:extLst>
        </c:ser>
        <c:ser>
          <c:idx val="7"/>
          <c:order val="7"/>
          <c:tx>
            <c:strRef>
              <c:f>3 - STRUCTURE_KIND_RATIO</c:f>
              <c:strCache>
                <c:ptCount val="1"/>
                <c:pt idx="0">
                  <c:v>3 - STRUCTURE_KIND_RATIO</c:v>
                </c:pt>
              </c:strCache>
            </c:strRef>
          </c:tx>
          <c:spPr>
            <a:ln w="28575" cap="rnd">
              <a:solidFill>
                <a:srgbClr val="00B0F0"/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{0.515357,0.421298,0.273836,0.339731,0.302827,0.269948,0.214693,0.196667,0.171434,0.164072,0.153179,0.141739}</c:f>
              <c:numCache>
                <c:formatCode>General</c:formatCode>
                <c:ptCount val="12"/>
                <c:pt idx="0">
                  <c:v>0.51535699999999995</c:v>
                </c:pt>
                <c:pt idx="1">
                  <c:v>0.42129800000000001</c:v>
                </c:pt>
                <c:pt idx="2">
                  <c:v>0.27383600000000002</c:v>
                </c:pt>
                <c:pt idx="3">
                  <c:v>0.33973100000000001</c:v>
                </c:pt>
                <c:pt idx="4">
                  <c:v>0.30282700000000001</c:v>
                </c:pt>
                <c:pt idx="5">
                  <c:v>0.26994800000000002</c:v>
                </c:pt>
                <c:pt idx="6">
                  <c:v>0.21469299999999999</c:v>
                </c:pt>
                <c:pt idx="7">
                  <c:v>0.19666700000000001</c:v>
                </c:pt>
                <c:pt idx="8">
                  <c:v>0.171434</c:v>
                </c:pt>
                <c:pt idx="9">
                  <c:v>0.164072</c:v>
                </c:pt>
                <c:pt idx="10">
                  <c:v>0.15317900000000001</c:v>
                </c:pt>
                <c:pt idx="11">
                  <c:v>0.141739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D-7D07-4454-AF15-B46C6CF9932B}"/>
            </c:ext>
          </c:extLst>
        </c:ser>
        <c:ser>
          <c:idx val="9"/>
          <c:order val="9"/>
          <c:tx>
            <c:strRef>
              <c:f>4 - STRUCTURE_KIND_RATIO</c:f>
              <c:strCache>
                <c:ptCount val="1"/>
                <c:pt idx="0">
                  <c:v>4 - STRUCTURE_KIND_RATIO</c:v>
                </c:pt>
              </c:strCache>
            </c:strRef>
          </c:tx>
          <c:spPr>
            <a:ln w="28575" cap="rnd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{0.0253774,0.0195478,0.0221519,0.0361906,0.0682644,0.12306,0.158108,0.155694,0.101131,0.0911857,0.0970947,0.0797088}</c:f>
              <c:numCache>
                <c:formatCode>General</c:formatCode>
                <c:ptCount val="12"/>
                <c:pt idx="0">
                  <c:v>2.5377400000000001E-2</c:v>
                </c:pt>
                <c:pt idx="1">
                  <c:v>1.9547800000000001E-2</c:v>
                </c:pt>
                <c:pt idx="2">
                  <c:v>2.2151899999999999E-2</c:v>
                </c:pt>
                <c:pt idx="3">
                  <c:v>3.6190600000000003E-2</c:v>
                </c:pt>
                <c:pt idx="4">
                  <c:v>6.8264400000000003E-2</c:v>
                </c:pt>
                <c:pt idx="5">
                  <c:v>0.12306</c:v>
                </c:pt>
                <c:pt idx="6">
                  <c:v>0.158108</c:v>
                </c:pt>
                <c:pt idx="7">
                  <c:v>0.155694</c:v>
                </c:pt>
                <c:pt idx="8">
                  <c:v>0.101131</c:v>
                </c:pt>
                <c:pt idx="9">
                  <c:v>9.1185699999999995E-2</c:v>
                </c:pt>
                <c:pt idx="10">
                  <c:v>9.7094700000000006E-2</c:v>
                </c:pt>
                <c:pt idx="11">
                  <c:v>7.9708799999999996E-2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E-7D07-4454-AF15-B46C6CF9932B}"/>
            </c:ext>
          </c:extLst>
        </c:ser>
        <c:ser>
          <c:idx val="11"/>
          <c:order val="11"/>
          <c:tx>
            <c:strRef>
              <c:f>5 - STRUCTURE_KIND_RATIO</c:f>
              <c:strCache>
                <c:ptCount val="1"/>
                <c:pt idx="0">
                  <c:v>5 - STRUCTURE_KIND_RATIO</c:v>
                </c:pt>
              </c:strCache>
            </c:strRef>
          </c:tx>
          <c:spPr>
            <a:ln w="28575" cap="rnd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{0.0910984,0.0552881,0.0517048,0.0350281,0.0221494,0.0636367,0.178201,0.249139,0.298978,0.303502,0.321622,0.375822}</c:f>
              <c:numCache>
                <c:formatCode>General</c:formatCode>
                <c:ptCount val="12"/>
                <c:pt idx="0">
                  <c:v>9.1098399999999996E-2</c:v>
                </c:pt>
                <c:pt idx="1">
                  <c:v>5.52881E-2</c:v>
                </c:pt>
                <c:pt idx="2">
                  <c:v>5.1704800000000002E-2</c:v>
                </c:pt>
                <c:pt idx="3">
                  <c:v>3.50281E-2</c:v>
                </c:pt>
                <c:pt idx="4">
                  <c:v>2.21494E-2</c:v>
                </c:pt>
                <c:pt idx="5">
                  <c:v>6.3636700000000004E-2</c:v>
                </c:pt>
                <c:pt idx="6">
                  <c:v>0.178201</c:v>
                </c:pt>
                <c:pt idx="7">
                  <c:v>0.249139</c:v>
                </c:pt>
                <c:pt idx="8">
                  <c:v>0.29897800000000002</c:v>
                </c:pt>
                <c:pt idx="9">
                  <c:v>0.30350199999999999</c:v>
                </c:pt>
                <c:pt idx="10">
                  <c:v>0.32162200000000002</c:v>
                </c:pt>
                <c:pt idx="11">
                  <c:v>0.37582199999999999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F-7D07-4454-AF15-B46C6CF9932B}"/>
            </c:ext>
          </c:extLst>
        </c:ser>
        <c:ser>
          <c:idx val="13"/>
          <c:order val="13"/>
          <c:tx>
            <c:strRef>
              <c:f>6 - STRUCTURE_KIND_RATIO</c:f>
              <c:strCache>
                <c:ptCount val="1"/>
                <c:pt idx="0">
                  <c:v>6 - STRUCTURE_KIND_RATIO</c:v>
                </c:pt>
              </c:strCache>
            </c:strRef>
          </c:tx>
          <c:spPr>
            <a:ln w="28575" cap="rnd">
              <a:solidFill>
                <a:schemeClr val="accent2">
                  <a:lumMod val="80000"/>
                  <a:lumOff val="2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{0.00468506,0.00350109,0.0034708,0.00298298,0.00195855,0.00589082,0.018223,0.0544271,0.0763843,0.099414,0.110848,0.099909}</c:f>
              <c:numCache>
                <c:formatCode>General</c:formatCode>
                <c:ptCount val="12"/>
                <c:pt idx="0">
                  <c:v>4.6850599999999996E-3</c:v>
                </c:pt>
                <c:pt idx="1">
                  <c:v>3.5010900000000001E-3</c:v>
                </c:pt>
                <c:pt idx="2">
                  <c:v>3.4708E-3</c:v>
                </c:pt>
                <c:pt idx="3">
                  <c:v>2.9829800000000001E-3</c:v>
                </c:pt>
                <c:pt idx="4">
                  <c:v>1.9585499999999999E-3</c:v>
                </c:pt>
                <c:pt idx="5">
                  <c:v>5.8908199999999997E-3</c:v>
                </c:pt>
                <c:pt idx="6">
                  <c:v>1.8223E-2</c:v>
                </c:pt>
                <c:pt idx="7">
                  <c:v>5.4427099999999999E-2</c:v>
                </c:pt>
                <c:pt idx="8">
                  <c:v>7.6384300000000002E-2</c:v>
                </c:pt>
                <c:pt idx="9">
                  <c:v>9.9414000000000002E-2</c:v>
                </c:pt>
                <c:pt idx="10">
                  <c:v>0.110848</c:v>
                </c:pt>
                <c:pt idx="11">
                  <c:v>9.9908999999999998E-2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0-7D07-4454-AF15-B46C6CF9932B}"/>
            </c:ext>
          </c:extLst>
        </c:ser>
        <c:ser>
          <c:idx val="15"/>
          <c:order val="15"/>
          <c:tx>
            <c:strRef>
              <c:f>7 - STRUCTURE_KIND_RATIO</c:f>
              <c:strCache>
                <c:ptCount val="1"/>
                <c:pt idx="0">
                  <c:v>7 - STRUCTURE_KIND_RATIO</c:v>
                </c:pt>
              </c:strCache>
            </c:strRef>
          </c:tx>
          <c:spPr>
            <a:ln w="28575" cap="rnd">
              <a:solidFill>
                <a:schemeClr val="accent4">
                  <a:lumMod val="80000"/>
                  <a:lumOff val="2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{0.0542686,0.0182349,0.0165374,0.0428365,0.0612848,0.0443661,0.0260678,0.0271601,0.0269696,0.0247062,0.0108861,0.00766931}</c:f>
              <c:numCache>
                <c:formatCode>General</c:formatCode>
                <c:ptCount val="12"/>
                <c:pt idx="0">
                  <c:v>5.42686E-2</c:v>
                </c:pt>
                <c:pt idx="1">
                  <c:v>1.8234899999999998E-2</c:v>
                </c:pt>
                <c:pt idx="2">
                  <c:v>1.6537400000000001E-2</c:v>
                </c:pt>
                <c:pt idx="3">
                  <c:v>4.28365E-2</c:v>
                </c:pt>
                <c:pt idx="4">
                  <c:v>6.12848E-2</c:v>
                </c:pt>
                <c:pt idx="5">
                  <c:v>4.4366099999999999E-2</c:v>
                </c:pt>
                <c:pt idx="6">
                  <c:v>2.6067799999999999E-2</c:v>
                </c:pt>
                <c:pt idx="7">
                  <c:v>2.71601E-2</c:v>
                </c:pt>
                <c:pt idx="8">
                  <c:v>2.69696E-2</c:v>
                </c:pt>
                <c:pt idx="9">
                  <c:v>2.4706200000000001E-2</c:v>
                </c:pt>
                <c:pt idx="10">
                  <c:v>1.0886099999999999E-2</c:v>
                </c:pt>
                <c:pt idx="11">
                  <c:v>7.6693100000000004E-3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1-7D07-4454-AF15-B46C6CF9932B}"/>
            </c:ext>
          </c:extLst>
        </c:ser>
        <c:ser>
          <c:idx val="17"/>
          <c:order val="17"/>
          <c:tx>
            <c:strRef>
              <c:f>8 - STRUCTURE_KIND_RATIO</c:f>
              <c:strCache>
                <c:ptCount val="1"/>
                <c:pt idx="0">
                  <c:v>8 - STRUCTURE_KIND_RATIO</c:v>
                </c:pt>
              </c:strCache>
            </c:strRef>
          </c:tx>
          <c:spPr>
            <a:ln w="28575" cap="rnd">
              <a:solidFill>
                <a:schemeClr val="accent6">
                  <a:lumMod val="80000"/>
                  <a:lumOff val="2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{0.0461999,0.0269876,0.00745202,0.00875153,0.00448686,0.000515116,7.631e-5,2.9183e-5,2.2233e-5,3.2141e-5,8.3281e-5,7.7992e-5}</c:f>
              <c:numCache>
                <c:formatCode>General</c:formatCode>
                <c:ptCount val="12"/>
                <c:pt idx="0">
                  <c:v>4.6199900000000002E-2</c:v>
                </c:pt>
                <c:pt idx="1">
                  <c:v>2.69876E-2</c:v>
                </c:pt>
                <c:pt idx="2">
                  <c:v>7.4520200000000002E-3</c:v>
                </c:pt>
                <c:pt idx="3">
                  <c:v>8.7515300000000004E-3</c:v>
                </c:pt>
                <c:pt idx="4">
                  <c:v>4.4868599999999996E-3</c:v>
                </c:pt>
                <c:pt idx="5">
                  <c:v>5.1511600000000003E-4</c:v>
                </c:pt>
                <c:pt idx="6">
                  <c:v>7.6310000000000006E-5</c:v>
                </c:pt>
                <c:pt idx="7">
                  <c:v>2.9183000000000002E-5</c:v>
                </c:pt>
                <c:pt idx="8">
                  <c:v>2.2232999999999999E-5</c:v>
                </c:pt>
                <c:pt idx="9">
                  <c:v>3.2141000000000003E-5</c:v>
                </c:pt>
                <c:pt idx="10">
                  <c:v>8.3281000000000004E-5</c:v>
                </c:pt>
                <c:pt idx="11">
                  <c:v>7.7991999999999995E-5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2-7D07-4454-AF15-B46C6CF9932B}"/>
            </c:ext>
          </c:extLst>
        </c:ser>
        <c:ser>
          <c:idx val="19"/>
          <c:order val="19"/>
          <c:tx>
            <c:strRef>
              <c:f>9 - STRUCTURE_KIND_RATIO</c:f>
              <c:strCache>
                <c:ptCount val="1"/>
                <c:pt idx="0">
                  <c:v>9 - STRUCTURE_KIND_RATIO</c:v>
                </c:pt>
              </c:strCache>
            </c:strRef>
          </c:tx>
          <c:spPr>
            <a:ln w="28575" cap="rnd">
              <a:solidFill>
                <a:schemeClr val="accent2">
                  <a:lumMod val="8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{0.00598647,0.0020423,0.000306247,0.000153535,0.000284879,0.000198121,0.000320505,0.00169264,0.00346848,0.00407127,0.00461619,0.00699337}</c:f>
              <c:numCache>
                <c:formatCode>General</c:formatCode>
                <c:ptCount val="12"/>
                <c:pt idx="0">
                  <c:v>5.9864699999999998E-3</c:v>
                </c:pt>
                <c:pt idx="1">
                  <c:v>2.0422999999999999E-3</c:v>
                </c:pt>
                <c:pt idx="2">
                  <c:v>3.06247E-4</c:v>
                </c:pt>
                <c:pt idx="3">
                  <c:v>1.53535E-4</c:v>
                </c:pt>
                <c:pt idx="4">
                  <c:v>2.8487899999999998E-4</c:v>
                </c:pt>
                <c:pt idx="5">
                  <c:v>1.98121E-4</c:v>
                </c:pt>
                <c:pt idx="6">
                  <c:v>3.2050500000000001E-4</c:v>
                </c:pt>
                <c:pt idx="7">
                  <c:v>1.69264E-3</c:v>
                </c:pt>
                <c:pt idx="8">
                  <c:v>3.4684799999999999E-3</c:v>
                </c:pt>
                <c:pt idx="9">
                  <c:v>4.0712700000000001E-3</c:v>
                </c:pt>
                <c:pt idx="10">
                  <c:v>4.6161900000000001E-3</c:v>
                </c:pt>
                <c:pt idx="11">
                  <c:v>6.9933699999999996E-3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3-7D07-4454-AF15-B46C6CF9932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235330288"/>
        <c:axId val="1235329960"/>
      </c:lineChart>
      <c:catAx>
        <c:axId val="6389570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38956064"/>
        <c:crosses val="autoZero"/>
        <c:auto val="1"/>
        <c:lblAlgn val="ctr"/>
        <c:lblOffset val="100"/>
        <c:noMultiLvlLbl val="0"/>
      </c:catAx>
      <c:valAx>
        <c:axId val="638956064"/>
        <c:scaling>
          <c:orientation val="minMax"/>
          <c:min val="14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38957048"/>
        <c:crosses val="autoZero"/>
        <c:crossBetween val="between"/>
      </c:valAx>
      <c:catAx>
        <c:axId val="1235330288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235329960"/>
        <c:crosses val="autoZero"/>
        <c:auto val="1"/>
        <c:lblAlgn val="ctr"/>
        <c:lblOffset val="100"/>
        <c:noMultiLvlLbl val="0"/>
      </c:catAx>
      <c:valAx>
        <c:axId val="1235329960"/>
        <c:scaling>
          <c:orientation val="minMax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235330288"/>
        <c:crosses val="max"/>
        <c:crossBetween val="between"/>
      </c:valAx>
      <c:spPr>
        <a:noFill/>
        <a:ln>
          <a:noFill/>
        </a:ln>
        <a:effectLst/>
      </c:spPr>
    </c:plotArea>
    <c:legend>
      <c:legendPos val="r"/>
      <c:legendEntry>
        <c:idx val="1"/>
        <c:delete val="1"/>
      </c:legendEntry>
      <c:legendEntry>
        <c:idx val="2"/>
        <c:delete val="1"/>
      </c:legendEntry>
      <c:legendEntry>
        <c:idx val="3"/>
        <c:delete val="1"/>
      </c:legendEntry>
      <c:legendEntry>
        <c:idx val="4"/>
        <c:delete val="1"/>
      </c:legendEntry>
      <c:legendEntry>
        <c:idx val="5"/>
        <c:delete val="1"/>
      </c:legendEntry>
      <c:legendEntry>
        <c:idx val="6"/>
        <c:delete val="1"/>
      </c:legendEntry>
      <c:legendEntry>
        <c:idx val="7"/>
        <c:delete val="1"/>
      </c:legendEntry>
      <c:legendEntry>
        <c:idx val="8"/>
        <c:delete val="1"/>
      </c:legendEntry>
      <c:legendEntry>
        <c:idx val="9"/>
        <c:delete val="1"/>
      </c:legendEntry>
      <c:layout>
        <c:manualLayout>
          <c:xMode val="edge"/>
          <c:yMode val="edge"/>
          <c:x val="0.730307251683185"/>
          <c:y val="0"/>
          <c:w val="0.19116082583497301"/>
          <c:h val="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t" anchorCtr="0"/>
        <a:lstStyle/>
        <a:p>
          <a:pPr>
            <a:defRPr lang="zh-CN"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  <a:endParaRPr lang="zh-CN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</c:extLst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[question3.xlsx]PivotChartTable3</c:name>
    <c:fmtId val="-1"/>
  </c:pivotSource>
  <c:chart>
    <c:autoTitleDeleted val="1"/>
    <c:plotArea>
      <c:layout>
        <c:manualLayout>
          <c:layoutTarget val="inner"/>
          <c:xMode val="edge"/>
          <c:yMode val="edge"/>
          <c:x val="2.2371541642834399E-2"/>
          <c:y val="5.6868050022167202E-2"/>
          <c:w val="0.60432440944881904"/>
          <c:h val="0.89365048106394596"/>
        </c:manualLayout>
      </c:layout>
      <c:lineChart>
        <c:grouping val="standard"/>
        <c:varyColors val="0"/>
        <c:ser>
          <c:idx val="0"/>
          <c:order val="0"/>
          <c:tx>
            <c:strRef>
              <c:f>0 - STRUCTURE_TYPE_RATIO</c:f>
              <c:strCache>
                <c:ptCount val="1"/>
                <c:pt idx="0">
                  <c:v>0 - STRUCTURE_TYPE_RATIO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{0.0441176,0.0195478,0.00867701,0.00203983,0.00206538,0.0019548,0.00116755,0.00255842,0.00392427,0.00472481,0.00492552,0.00928116}</c:f>
              <c:numCache>
                <c:formatCode>General</c:formatCode>
                <c:ptCount val="12"/>
                <c:pt idx="0">
                  <c:v>4.41176E-2</c:v>
                </c:pt>
                <c:pt idx="1">
                  <c:v>1.9547800000000001E-2</c:v>
                </c:pt>
                <c:pt idx="2">
                  <c:v>8.6770100000000006E-3</c:v>
                </c:pt>
                <c:pt idx="3">
                  <c:v>2.0398299999999999E-3</c:v>
                </c:pt>
                <c:pt idx="4">
                  <c:v>2.0653799999999999E-3</c:v>
                </c:pt>
                <c:pt idx="5">
                  <c:v>1.9548E-3</c:v>
                </c:pt>
                <c:pt idx="6">
                  <c:v>1.1675500000000001E-3</c:v>
                </c:pt>
                <c:pt idx="7">
                  <c:v>2.5584200000000001E-3</c:v>
                </c:pt>
                <c:pt idx="8">
                  <c:v>3.9242699999999997E-3</c:v>
                </c:pt>
                <c:pt idx="9">
                  <c:v>4.7248100000000003E-3</c:v>
                </c:pt>
                <c:pt idx="10">
                  <c:v>4.9255200000000001E-3</c:v>
                </c:pt>
                <c:pt idx="11">
                  <c:v>9.2811600000000001E-3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4A3-4060-A981-BA78DFBC82D1}"/>
            </c:ext>
          </c:extLst>
        </c:ser>
        <c:ser>
          <c:idx val="2"/>
          <c:order val="2"/>
          <c:tx>
            <c:strRef>
              <c:f>1 - STRUCTURE_TYPE_RATIO</c:f>
              <c:strCache>
                <c:ptCount val="1"/>
                <c:pt idx="0">
                  <c:v>1 - STRUCTURE_TYPE_RATIO</c:v>
                </c:pt>
              </c:strCache>
            </c:strRef>
          </c:tx>
          <c:spPr>
            <a:ln w="28575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{0.0836804,0.110139,0.145468,0.127632,0.13984,0.126745,0.122158,0.114428,0.123943,0.113299,0.105804,0.111816}</c:f>
              <c:numCache>
                <c:formatCode>General</c:formatCode>
                <c:ptCount val="12"/>
                <c:pt idx="0">
                  <c:v>8.3680400000000002E-2</c:v>
                </c:pt>
                <c:pt idx="1">
                  <c:v>0.110139</c:v>
                </c:pt>
                <c:pt idx="2">
                  <c:v>0.14546799999999999</c:v>
                </c:pt>
                <c:pt idx="3">
                  <c:v>0.127632</c:v>
                </c:pt>
                <c:pt idx="4">
                  <c:v>0.13983999999999999</c:v>
                </c:pt>
                <c:pt idx="5">
                  <c:v>0.126745</c:v>
                </c:pt>
                <c:pt idx="6">
                  <c:v>0.122158</c:v>
                </c:pt>
                <c:pt idx="7">
                  <c:v>0.114428</c:v>
                </c:pt>
                <c:pt idx="8">
                  <c:v>0.123943</c:v>
                </c:pt>
                <c:pt idx="9">
                  <c:v>0.113299</c:v>
                </c:pt>
                <c:pt idx="10">
                  <c:v>0.105804</c:v>
                </c:pt>
                <c:pt idx="11">
                  <c:v>0.111816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44A3-4060-A981-BA78DFBC82D1}"/>
            </c:ext>
          </c:extLst>
        </c:ser>
        <c:ser>
          <c:idx val="4"/>
          <c:order val="4"/>
          <c:tx>
            <c:strRef>
              <c:f>2 - STRUCTURE_TYPE_RATIO</c:f>
              <c:strCache>
                <c:ptCount val="1"/>
                <c:pt idx="0">
                  <c:v>2 - STRUCTURE_TYPE_RATIO</c:v>
                </c:pt>
              </c:strCache>
            </c:strRef>
          </c:tx>
          <c:spPr>
            <a:ln w="28575" cap="rnd">
              <a:solidFill>
                <a:srgbClr val="FF0000"/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{0.367647,0.264333,0.24316,0.345872,0.387401,0.447755,0.508016,0.493969,0.415384,0.428608,0.472374,0.454933}</c:f>
              <c:numCache>
                <c:formatCode>General</c:formatCode>
                <c:ptCount val="12"/>
                <c:pt idx="0">
                  <c:v>0.367647</c:v>
                </c:pt>
                <c:pt idx="1">
                  <c:v>0.26433299999999998</c:v>
                </c:pt>
                <c:pt idx="2">
                  <c:v>0.24315999999999999</c:v>
                </c:pt>
                <c:pt idx="3">
                  <c:v>0.34587200000000001</c:v>
                </c:pt>
                <c:pt idx="4">
                  <c:v>0.387401</c:v>
                </c:pt>
                <c:pt idx="5">
                  <c:v>0.44775500000000001</c:v>
                </c:pt>
                <c:pt idx="6">
                  <c:v>0.50801600000000002</c:v>
                </c:pt>
                <c:pt idx="7">
                  <c:v>0.49396899999999999</c:v>
                </c:pt>
                <c:pt idx="8">
                  <c:v>0.41538399999999998</c:v>
                </c:pt>
                <c:pt idx="9">
                  <c:v>0.42860799999999999</c:v>
                </c:pt>
                <c:pt idx="10">
                  <c:v>0.47237400000000002</c:v>
                </c:pt>
                <c:pt idx="11">
                  <c:v>0.45493299999999998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44A3-4060-A981-BA78DFBC82D1}"/>
            </c:ext>
          </c:extLst>
        </c:ser>
        <c:ser>
          <c:idx val="6"/>
          <c:order val="6"/>
          <c:tx>
            <c:strRef>
              <c:f>3 - STRUCTURE_TYPE_RATIO</c:f>
              <c:strCache>
                <c:ptCount val="1"/>
                <c:pt idx="0">
                  <c:v>3 - STRUCTURE_TYPE_RATIO</c:v>
                </c:pt>
              </c:strCache>
            </c:strRef>
          </c:tx>
          <c:spPr>
            <a:ln w="28575" cap="rnd">
              <a:solidFill>
                <a:schemeClr val="accent2">
                  <a:lumMod val="80000"/>
                  <a:lumOff val="2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{0.0724883,0.0723559,0.0426194,0.0357958,0.0232889,0.0208424,0.0106988,0.0115469,0.00620324,0.00455339,0.00384286,0.00540751}</c:f>
              <c:numCache>
                <c:formatCode>General</c:formatCode>
                <c:ptCount val="12"/>
                <c:pt idx="0">
                  <c:v>7.2488300000000006E-2</c:v>
                </c:pt>
                <c:pt idx="1">
                  <c:v>7.2355900000000001E-2</c:v>
                </c:pt>
                <c:pt idx="2">
                  <c:v>4.2619400000000002E-2</c:v>
                </c:pt>
                <c:pt idx="3">
                  <c:v>3.5795800000000003E-2</c:v>
                </c:pt>
                <c:pt idx="4">
                  <c:v>2.3288900000000001E-2</c:v>
                </c:pt>
                <c:pt idx="5">
                  <c:v>2.0842400000000001E-2</c:v>
                </c:pt>
                <c:pt idx="6">
                  <c:v>1.06988E-2</c:v>
                </c:pt>
                <c:pt idx="7">
                  <c:v>1.1546900000000001E-2</c:v>
                </c:pt>
                <c:pt idx="8">
                  <c:v>6.2032399999999996E-3</c:v>
                </c:pt>
                <c:pt idx="9">
                  <c:v>4.55339E-3</c:v>
                </c:pt>
                <c:pt idx="10">
                  <c:v>3.84286E-3</c:v>
                </c:pt>
                <c:pt idx="11">
                  <c:v>5.4075099999999999E-3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44A3-4060-A981-BA78DFBC82D1}"/>
            </c:ext>
          </c:extLst>
        </c:ser>
        <c:ser>
          <c:idx val="8"/>
          <c:order val="8"/>
          <c:tx>
            <c:strRef>
              <c:f>4 - STRUCTURE_TYPE_RATIO</c:f>
              <c:strCache>
                <c:ptCount val="1"/>
                <c:pt idx="0">
                  <c:v>4 - STRUCTURE_TYPE_RATIO</c:v>
                </c:pt>
              </c:strCache>
            </c:strRef>
          </c:tx>
          <c:spPr>
            <a:ln w="28575" cap="rnd">
              <a:solidFill>
                <a:schemeClr val="accent6">
                  <a:lumMod val="80000"/>
                  <a:lumOff val="2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{0.0192608,0.0701678,0.190894,0.109712,0.0943665,0.0809129,0.064124,0.0388237,0.0344402,0.0269132,0.0257222,0.0389185}</c:f>
              <c:numCache>
                <c:formatCode>General</c:formatCode>
                <c:ptCount val="12"/>
                <c:pt idx="0">
                  <c:v>1.9260800000000002E-2</c:v>
                </c:pt>
                <c:pt idx="1">
                  <c:v>7.0167800000000002E-2</c:v>
                </c:pt>
                <c:pt idx="2">
                  <c:v>0.19089400000000001</c:v>
                </c:pt>
                <c:pt idx="3">
                  <c:v>0.109712</c:v>
                </c:pt>
                <c:pt idx="4">
                  <c:v>9.4366500000000006E-2</c:v>
                </c:pt>
                <c:pt idx="5">
                  <c:v>8.0912899999999996E-2</c:v>
                </c:pt>
                <c:pt idx="6">
                  <c:v>6.4124E-2</c:v>
                </c:pt>
                <c:pt idx="7">
                  <c:v>3.8823700000000003E-2</c:v>
                </c:pt>
                <c:pt idx="8">
                  <c:v>3.4440199999999997E-2</c:v>
                </c:pt>
                <c:pt idx="9">
                  <c:v>2.6913200000000002E-2</c:v>
                </c:pt>
                <c:pt idx="10">
                  <c:v>2.5722200000000001E-2</c:v>
                </c:pt>
                <c:pt idx="11">
                  <c:v>3.8918500000000002E-2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44A3-4060-A981-BA78DFBC82D1}"/>
            </c:ext>
          </c:extLst>
        </c:ser>
        <c:ser>
          <c:idx val="10"/>
          <c:order val="10"/>
          <c:tx>
            <c:strRef>
              <c:f>5 - STRUCTURE_TYPE_RATIO</c:f>
              <c:strCache>
                <c:ptCount val="1"/>
                <c:pt idx="0">
                  <c:v>5 - STRUCTURE_TYPE_RATIO</c:v>
                </c:pt>
              </c:strCache>
            </c:strRef>
          </c:tx>
          <c:spPr>
            <a:ln w="28575" cap="rnd">
              <a:solidFill>
                <a:schemeClr val="accent4">
                  <a:lumMod val="8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{0.0748308,0.0386579,0.037107,0.02382,0.016986,0.0362431,0.0720603,0.110051,0.131613,0.140437,0.108611,0.103549}</c:f>
              <c:numCache>
                <c:formatCode>General</c:formatCode>
                <c:ptCount val="12"/>
                <c:pt idx="0">
                  <c:v>7.4830800000000003E-2</c:v>
                </c:pt>
                <c:pt idx="1">
                  <c:v>3.8657900000000002E-2</c:v>
                </c:pt>
                <c:pt idx="2">
                  <c:v>3.7107000000000001E-2</c:v>
                </c:pt>
                <c:pt idx="3">
                  <c:v>2.3820000000000001E-2</c:v>
                </c:pt>
                <c:pt idx="4">
                  <c:v>1.6986000000000001E-2</c:v>
                </c:pt>
                <c:pt idx="5">
                  <c:v>3.62431E-2</c:v>
                </c:pt>
                <c:pt idx="6">
                  <c:v>7.2060299999999994E-2</c:v>
                </c:pt>
                <c:pt idx="7">
                  <c:v>0.110051</c:v>
                </c:pt>
                <c:pt idx="8">
                  <c:v>0.13161300000000001</c:v>
                </c:pt>
                <c:pt idx="9">
                  <c:v>0.14043700000000001</c:v>
                </c:pt>
                <c:pt idx="10">
                  <c:v>0.108611</c:v>
                </c:pt>
                <c:pt idx="11">
                  <c:v>0.103549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44A3-4060-A981-BA78DFBC82D1}"/>
            </c:ext>
          </c:extLst>
        </c:ser>
        <c:ser>
          <c:idx val="12"/>
          <c:order val="12"/>
          <c:tx>
            <c:strRef>
              <c:f>6 - STRUCTURE_TYPE_RATIO</c:f>
              <c:strCache>
                <c:ptCount val="1"/>
                <c:pt idx="0">
                  <c:v>6 - STRUCTURE_TYPE_RATIO</c:v>
                </c:pt>
              </c:strCache>
            </c:strRef>
          </c:tx>
          <c:spPr>
            <a:ln w="28575" cap="rnd">
              <a:solidFill>
                <a:schemeClr val="accent2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{0.00247267,0.00306346,0.00306247,0.00285138,0.00306246,0.00570591,0.0241982,0.0161871,0.0283704,0.0298274,0.0326822,0.044248}</c:f>
              <c:numCache>
                <c:formatCode>General</c:formatCode>
                <c:ptCount val="12"/>
                <c:pt idx="0">
                  <c:v>2.4726700000000002E-3</c:v>
                </c:pt>
                <c:pt idx="1">
                  <c:v>3.0634600000000001E-3</c:v>
                </c:pt>
                <c:pt idx="2">
                  <c:v>3.0624699999999999E-3</c:v>
                </c:pt>
                <c:pt idx="3">
                  <c:v>2.8513800000000001E-3</c:v>
                </c:pt>
                <c:pt idx="4">
                  <c:v>3.0624599999999999E-3</c:v>
                </c:pt>
                <c:pt idx="5">
                  <c:v>5.7059099999999998E-3</c:v>
                </c:pt>
                <c:pt idx="6">
                  <c:v>2.41982E-2</c:v>
                </c:pt>
                <c:pt idx="7">
                  <c:v>1.6187099999999999E-2</c:v>
                </c:pt>
                <c:pt idx="8">
                  <c:v>2.83704E-2</c:v>
                </c:pt>
                <c:pt idx="9">
                  <c:v>2.98274E-2</c:v>
                </c:pt>
                <c:pt idx="10">
                  <c:v>3.2682200000000002E-2</c:v>
                </c:pt>
                <c:pt idx="11">
                  <c:v>4.4248000000000003E-2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44A3-4060-A981-BA78DFBC82D1}"/>
            </c:ext>
          </c:extLst>
        </c:ser>
        <c:ser>
          <c:idx val="14"/>
          <c:order val="14"/>
          <c:tx>
            <c:strRef>
              <c:f>7 - STRUCTURE_TYPE_RATIO</c:f>
              <c:strCache>
                <c:ptCount val="1"/>
                <c:pt idx="0">
                  <c:v>7 - STRUCTURE_TYPE_RATIO</c:v>
                </c:pt>
              </c:strCache>
            </c:strRef>
          </c:tx>
          <c:spPr>
            <a:ln w="28575" cap="rnd">
              <a:solidFill>
                <a:srgbClr val="00B050"/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{0.00455492,0.00408461,0.00612495,0.0160993,0.0201909,0.0171309,0.00828736,0.00505846,0.00485809,0.0102425,0.0127421,0.0142207}</c:f>
              <c:numCache>
                <c:formatCode>General</c:formatCode>
                <c:ptCount val="12"/>
                <c:pt idx="0">
                  <c:v>4.5549199999999996E-3</c:v>
                </c:pt>
                <c:pt idx="1">
                  <c:v>4.0846099999999998E-3</c:v>
                </c:pt>
                <c:pt idx="2">
                  <c:v>6.1249499999999997E-3</c:v>
                </c:pt>
                <c:pt idx="3">
                  <c:v>1.60993E-2</c:v>
                </c:pt>
                <c:pt idx="4">
                  <c:v>2.0190900000000001E-2</c:v>
                </c:pt>
                <c:pt idx="5">
                  <c:v>1.7130900000000001E-2</c:v>
                </c:pt>
                <c:pt idx="6">
                  <c:v>8.2873600000000006E-3</c:v>
                </c:pt>
                <c:pt idx="7">
                  <c:v>5.0584599999999999E-3</c:v>
                </c:pt>
                <c:pt idx="8">
                  <c:v>4.8580899999999998E-3</c:v>
                </c:pt>
                <c:pt idx="9">
                  <c:v>1.02425E-2</c:v>
                </c:pt>
                <c:pt idx="10">
                  <c:v>1.2742099999999999E-2</c:v>
                </c:pt>
                <c:pt idx="11">
                  <c:v>1.4220699999999999E-2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44A3-4060-A981-BA78DFBC82D1}"/>
            </c:ext>
          </c:extLst>
        </c:ser>
        <c:ser>
          <c:idx val="16"/>
          <c:order val="16"/>
          <c:tx>
            <c:strRef>
              <c:f>8 - STRUCTURE_TYPE_RATIO</c:f>
              <c:strCache>
                <c:ptCount val="1"/>
                <c:pt idx="0">
                  <c:v>8 - STRUCTURE_TYPE_RATIO</c:v>
                </c:pt>
              </c:strCache>
            </c:strRef>
          </c:tx>
          <c:spPr>
            <a:ln w="28575" cap="rnd">
              <a:solidFill>
                <a:schemeClr val="accent4">
                  <a:lumMod val="5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{0.000260281,#N/A,0.000153123,6.5801e-5,3.5609e-5,3.9624e-5,0.000106835,0.000155645,0.00120063,0.0021642,0.00129682,0.000623943}</c:f>
              <c:numCache>
                <c:formatCode>General</c:formatCode>
                <c:ptCount val="12"/>
                <c:pt idx="0">
                  <c:v>2.6028100000000001E-4</c:v>
                </c:pt>
                <c:pt idx="2">
                  <c:v>1.5312299999999999E-4</c:v>
                </c:pt>
                <c:pt idx="3">
                  <c:v>6.5801000000000002E-5</c:v>
                </c:pt>
                <c:pt idx="4">
                  <c:v>3.5608999999999997E-5</c:v>
                </c:pt>
                <c:pt idx="5">
                  <c:v>3.9623999999999999E-5</c:v>
                </c:pt>
                <c:pt idx="6">
                  <c:v>1.06835E-4</c:v>
                </c:pt>
                <c:pt idx="7">
                  <c:v>1.5564499999999999E-4</c:v>
                </c:pt>
                <c:pt idx="8">
                  <c:v>1.2006300000000001E-3</c:v>
                </c:pt>
                <c:pt idx="9">
                  <c:v>2.1641999999999998E-3</c:v>
                </c:pt>
                <c:pt idx="10">
                  <c:v>1.29682E-3</c:v>
                </c:pt>
                <c:pt idx="11">
                  <c:v>6.2394299999999996E-4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8-44A3-4060-A981-BA78DFBC82D1}"/>
            </c:ext>
          </c:extLst>
        </c:ser>
        <c:ser>
          <c:idx val="18"/>
          <c:order val="18"/>
          <c:tx>
            <c:strRef>
              <c:f>9 - STRUCTURE_TYPE_RATIO</c:f>
              <c:strCache>
                <c:ptCount val="1"/>
                <c:pt idx="0">
                  <c:v>9 - STRUCTURE_TYPE_RATIO</c:v>
                </c:pt>
              </c:strCache>
            </c:strRef>
          </c:tx>
          <c:spPr>
            <a:ln w="28575" cap="rnd">
              <a:solidFill>
                <a:schemeClr val="accent2">
                  <a:lumMod val="70000"/>
                  <a:lumOff val="3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{0.00351379,0.00335522,0.00301143,0.00348745,0.00217221,0.00142648,0.000595224,0.000233467,0.000122286,0.000192849,0.000321229,0.000467957}</c:f>
              <c:numCache>
                <c:formatCode>General</c:formatCode>
                <c:ptCount val="12"/>
                <c:pt idx="0">
                  <c:v>3.5137900000000001E-3</c:v>
                </c:pt>
                <c:pt idx="1">
                  <c:v>3.3552199999999999E-3</c:v>
                </c:pt>
                <c:pt idx="2">
                  <c:v>3.0114299999999998E-3</c:v>
                </c:pt>
                <c:pt idx="3">
                  <c:v>3.48745E-3</c:v>
                </c:pt>
                <c:pt idx="4">
                  <c:v>2.1722099999999999E-3</c:v>
                </c:pt>
                <c:pt idx="5">
                  <c:v>1.4264799999999999E-3</c:v>
                </c:pt>
                <c:pt idx="6">
                  <c:v>5.9522399999999999E-4</c:v>
                </c:pt>
                <c:pt idx="7">
                  <c:v>2.3346700000000001E-4</c:v>
                </c:pt>
                <c:pt idx="8">
                  <c:v>1.2228599999999999E-4</c:v>
                </c:pt>
                <c:pt idx="9">
                  <c:v>1.9284900000000001E-4</c:v>
                </c:pt>
                <c:pt idx="10">
                  <c:v>3.2122900000000002E-4</c:v>
                </c:pt>
                <c:pt idx="11">
                  <c:v>4.6795700000000002E-4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9-44A3-4060-A981-BA78DFBC82D1}"/>
            </c:ext>
          </c:extLst>
        </c:ser>
        <c:ser>
          <c:idx val="20"/>
          <c:order val="20"/>
          <c:tx>
            <c:strRef>
              <c:f>10 - STRUCTURE_TYPE_RATIO</c:f>
              <c:strCache>
                <c:ptCount val="1"/>
                <c:pt idx="0">
                  <c:v>10 - STRUCTURE_TYPE_RATIO</c:v>
                </c:pt>
              </c:strCache>
            </c:strRef>
          </c:tx>
          <c:spPr>
            <a:ln w="28575" cap="rnd">
              <a:solidFill>
                <a:srgbClr val="FFFF00"/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{0.125195,0.157257,0.059412,0.0403799,0.0200484,0.0110684,0.00365529,0.00296698,0.00362411,0.00568906,0.00715033,0.00644742}</c:f>
              <c:numCache>
                <c:formatCode>General</c:formatCode>
                <c:ptCount val="12"/>
                <c:pt idx="0">
                  <c:v>0.125195</c:v>
                </c:pt>
                <c:pt idx="1">
                  <c:v>0.15725700000000001</c:v>
                </c:pt>
                <c:pt idx="2">
                  <c:v>5.9412E-2</c:v>
                </c:pt>
                <c:pt idx="3">
                  <c:v>4.0379900000000003E-2</c:v>
                </c:pt>
                <c:pt idx="4">
                  <c:v>2.0048400000000001E-2</c:v>
                </c:pt>
                <c:pt idx="5">
                  <c:v>1.1068400000000001E-2</c:v>
                </c:pt>
                <c:pt idx="6">
                  <c:v>3.6552899999999998E-3</c:v>
                </c:pt>
                <c:pt idx="7">
                  <c:v>2.9669800000000001E-3</c:v>
                </c:pt>
                <c:pt idx="8">
                  <c:v>3.6241099999999998E-3</c:v>
                </c:pt>
                <c:pt idx="9">
                  <c:v>5.6890600000000001E-3</c:v>
                </c:pt>
                <c:pt idx="10">
                  <c:v>7.1503299999999999E-3</c:v>
                </c:pt>
                <c:pt idx="11">
                  <c:v>6.4474199999999997E-3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A-44A3-4060-A981-BA78DFBC82D1}"/>
            </c:ext>
          </c:extLst>
        </c:ser>
        <c:ser>
          <c:idx val="22"/>
          <c:order val="22"/>
          <c:tx>
            <c:strRef>
              <c:f>11 - STRUCTURE_TYPE_RATIO</c:f>
              <c:strCache>
                <c:ptCount val="1"/>
                <c:pt idx="0">
                  <c:v>11 - STRUCTURE_TYPE_RATIO</c:v>
                </c:pt>
              </c:strCache>
            </c:strRef>
          </c:tx>
          <c:spPr>
            <a:ln w="28575" cap="rnd">
              <a:solidFill>
                <a:schemeClr val="accent4">
                  <a:lumMod val="7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{0.0848516,0.176076,0.0768171,0.0295885,0.015063,0.00525683,0.00154911,0.000826864,0.00134515,0.00246419,0.00519916,0.00467958}</c:f>
              <c:numCache>
                <c:formatCode>General</c:formatCode>
                <c:ptCount val="12"/>
                <c:pt idx="0">
                  <c:v>8.4851599999999999E-2</c:v>
                </c:pt>
                <c:pt idx="1">
                  <c:v>0.17607600000000001</c:v>
                </c:pt>
                <c:pt idx="2">
                  <c:v>7.6817099999999999E-2</c:v>
                </c:pt>
                <c:pt idx="3">
                  <c:v>2.95885E-2</c:v>
                </c:pt>
                <c:pt idx="4">
                  <c:v>1.5063E-2</c:v>
                </c:pt>
                <c:pt idx="5">
                  <c:v>5.2568299999999997E-3</c:v>
                </c:pt>
                <c:pt idx="6">
                  <c:v>1.54911E-3</c:v>
                </c:pt>
                <c:pt idx="7">
                  <c:v>8.2686399999999996E-4</c:v>
                </c:pt>
                <c:pt idx="8">
                  <c:v>1.34515E-3</c:v>
                </c:pt>
                <c:pt idx="9">
                  <c:v>2.4641899999999998E-3</c:v>
                </c:pt>
                <c:pt idx="10">
                  <c:v>5.1991600000000004E-3</c:v>
                </c:pt>
                <c:pt idx="11">
                  <c:v>4.67958E-3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B-44A3-4060-A981-BA78DFBC82D1}"/>
            </c:ext>
          </c:extLst>
        </c:ser>
        <c:ser>
          <c:idx val="24"/>
          <c:order val="24"/>
          <c:tx>
            <c:strRef>
              <c:f>12 - STRUCTURE_TYPE_RATIO</c:f>
              <c:strCache>
                <c:ptCount val="1"/>
                <c:pt idx="0">
                  <c:v>12 - STRUCTURE_TYPE_RATIO</c:v>
                </c:pt>
              </c:strCache>
            </c:strRef>
          </c:tx>
          <c:spPr>
            <a:ln w="28575" cap="rnd">
              <a:solidFill>
                <a:schemeClr val="accent2">
                  <a:lumMod val="50000"/>
                  <a:lumOff val="5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{0.00130141,0.00437637,0.00316456,0.00166696,0.000925859,0.000449076,0.000274718,0.00062258,0.000389092,0.000514265,0.000904202,0.000961913}</c:f>
              <c:numCache>
                <c:formatCode>General</c:formatCode>
                <c:ptCount val="12"/>
                <c:pt idx="0">
                  <c:v>1.30141E-3</c:v>
                </c:pt>
                <c:pt idx="1">
                  <c:v>4.3763700000000001E-3</c:v>
                </c:pt>
                <c:pt idx="2">
                  <c:v>3.1645599999999999E-3</c:v>
                </c:pt>
                <c:pt idx="3">
                  <c:v>1.6669600000000001E-3</c:v>
                </c:pt>
                <c:pt idx="4">
                  <c:v>9.2585900000000001E-4</c:v>
                </c:pt>
                <c:pt idx="5">
                  <c:v>4.4907600000000002E-4</c:v>
                </c:pt>
                <c:pt idx="6">
                  <c:v>2.7471800000000002E-4</c:v>
                </c:pt>
                <c:pt idx="7">
                  <c:v>6.2257999999999997E-4</c:v>
                </c:pt>
                <c:pt idx="8">
                  <c:v>3.8909200000000001E-4</c:v>
                </c:pt>
                <c:pt idx="9">
                  <c:v>5.1426499999999997E-4</c:v>
                </c:pt>
                <c:pt idx="10">
                  <c:v>9.04202E-4</c:v>
                </c:pt>
                <c:pt idx="11">
                  <c:v>9.61913E-4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C-44A3-4060-A981-BA78DFBC82D1}"/>
            </c:ext>
          </c:extLst>
        </c:ser>
        <c:ser>
          <c:idx val="26"/>
          <c:order val="26"/>
          <c:tx>
            <c:strRef>
              <c:f>13 - STRUCTURE_TYPE_RATIO</c:f>
              <c:strCache>
                <c:ptCount val="1"/>
                <c:pt idx="0">
                  <c:v>13 - STRUCTURE_TYPE_RATIO</c:v>
                </c:pt>
              </c:strCache>
            </c:strRef>
          </c:tx>
          <c:spPr>
            <a:ln w="28575" cap="rnd">
              <a:solidFill>
                <a:schemeClr val="accent6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{0.00156169,0.000291757,0.00102082,0.000745744,0.000142439,0.000158497,0.000206039,1.9455e-5,4.4467e-5,3.2141e-5,0.000107076,0.00010399}</c:f>
              <c:numCache>
                <c:formatCode>General</c:formatCode>
                <c:ptCount val="12"/>
                <c:pt idx="0">
                  <c:v>1.5616899999999999E-3</c:v>
                </c:pt>
                <c:pt idx="1">
                  <c:v>2.9175700000000002E-4</c:v>
                </c:pt>
                <c:pt idx="2">
                  <c:v>1.02082E-3</c:v>
                </c:pt>
                <c:pt idx="3">
                  <c:v>7.4574400000000001E-4</c:v>
                </c:pt>
                <c:pt idx="4">
                  <c:v>1.4243900000000001E-4</c:v>
                </c:pt>
                <c:pt idx="5">
                  <c:v>1.5849700000000001E-4</c:v>
                </c:pt>
                <c:pt idx="6">
                  <c:v>2.0603900000000001E-4</c:v>
                </c:pt>
                <c:pt idx="7">
                  <c:v>1.9454999999999999E-5</c:v>
                </c:pt>
                <c:pt idx="8">
                  <c:v>4.4467E-5</c:v>
                </c:pt>
                <c:pt idx="9">
                  <c:v>3.2141000000000003E-5</c:v>
                </c:pt>
                <c:pt idx="10">
                  <c:v>1.07076E-4</c:v>
                </c:pt>
                <c:pt idx="11">
                  <c:v>1.0399E-4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D-44A3-4060-A981-BA78DFBC82D1}"/>
            </c:ext>
          </c:extLst>
        </c:ser>
        <c:ser>
          <c:idx val="28"/>
          <c:order val="28"/>
          <c:tx>
            <c:strRef>
              <c:f>14 - STRUCTURE_TYPE_RATIO</c:f>
              <c:strCache>
                <c:ptCount val="1"/>
                <c:pt idx="0">
                  <c:v>14 - STRUCTURE_TYPE_RATIO</c:v>
                </c:pt>
              </c:strCache>
            </c:strRef>
          </c:tx>
          <c:spPr>
            <a:ln w="28575" cap="rnd">
              <a:solidFill>
                <a:schemeClr val="accent6">
                  <a:lumMod val="5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{#N/A,#N/A,#N/A,#N/A,#N/A,#N/A,1.5262e-5,3.8911e-5,0.000100052,0.000267846,0.000392614,0.000363967}</c:f>
              <c:numCache>
                <c:formatCode>General</c:formatCode>
                <c:ptCount val="12"/>
                <c:pt idx="6">
                  <c:v>1.5262000000000001E-5</c:v>
                </c:pt>
                <c:pt idx="7">
                  <c:v>3.8911000000000001E-5</c:v>
                </c:pt>
                <c:pt idx="8">
                  <c:v>1.00052E-4</c:v>
                </c:pt>
                <c:pt idx="9">
                  <c:v>2.6784600000000002E-4</c:v>
                </c:pt>
                <c:pt idx="10">
                  <c:v>3.9261400000000001E-4</c:v>
                </c:pt>
                <c:pt idx="11">
                  <c:v>3.6396699999999998E-4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E-44A3-4060-A981-BA78DFBC82D1}"/>
            </c:ext>
          </c:extLst>
        </c:ser>
        <c:ser>
          <c:idx val="30"/>
          <c:order val="30"/>
          <c:tx>
            <c:strRef>
              <c:f>15 - STRUCTURE_TYPE_RATIO</c:f>
              <c:strCache>
                <c:ptCount val="1"/>
                <c:pt idx="0">
                  <c:v>15 - STRUCTURE_TYPE_RATIO</c:v>
                </c:pt>
              </c:strCache>
            </c:strRef>
          </c:tx>
          <c:spPr>
            <a:ln w="28575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{0.000390421,0.00320934,0.000255206,0.000636076,0.000569759,0.000290578,0.000236563,0.000184828,0.000255689,0.000160707,0.000237947,0.000259976}</c:f>
              <c:numCache>
                <c:formatCode>General</c:formatCode>
                <c:ptCount val="12"/>
                <c:pt idx="0">
                  <c:v>3.9042100000000001E-4</c:v>
                </c:pt>
                <c:pt idx="1">
                  <c:v>3.2093400000000002E-3</c:v>
                </c:pt>
                <c:pt idx="2">
                  <c:v>2.5520600000000001E-4</c:v>
                </c:pt>
                <c:pt idx="3">
                  <c:v>6.3607599999999996E-4</c:v>
                </c:pt>
                <c:pt idx="4">
                  <c:v>5.6975899999999998E-4</c:v>
                </c:pt>
                <c:pt idx="5">
                  <c:v>2.90578E-4</c:v>
                </c:pt>
                <c:pt idx="6">
                  <c:v>2.3656299999999999E-4</c:v>
                </c:pt>
                <c:pt idx="7">
                  <c:v>1.84828E-4</c:v>
                </c:pt>
                <c:pt idx="8">
                  <c:v>2.5568900000000002E-4</c:v>
                </c:pt>
                <c:pt idx="9">
                  <c:v>1.60707E-4</c:v>
                </c:pt>
                <c:pt idx="10">
                  <c:v>2.3794699999999999E-4</c:v>
                </c:pt>
                <c:pt idx="11">
                  <c:v>2.5997599999999998E-4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F-44A3-4060-A981-BA78DFBC82D1}"/>
            </c:ext>
          </c:extLst>
        </c:ser>
        <c:ser>
          <c:idx val="32"/>
          <c:order val="32"/>
          <c:tx>
            <c:strRef>
              <c:f>16 - STRUCTURE_TYPE_RATIO</c:f>
              <c:strCache>
                <c:ptCount val="1"/>
                <c:pt idx="0">
                  <c:v>16 - STRUCTURE_TYPE_RATIO</c:v>
                </c:pt>
              </c:strCache>
            </c:strRef>
          </c:tx>
          <c:spPr>
            <a:ln w="28575" cap="rnd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{0.00117126,0.00364697,0.00311351,0.00135989,0.00103269,0.00108307,0.000518913,0.000428023,0.000511378,0.000385699,0.000463998,0.000363967}</c:f>
              <c:numCache>
                <c:formatCode>General</c:formatCode>
                <c:ptCount val="12"/>
                <c:pt idx="0">
                  <c:v>1.1712599999999999E-3</c:v>
                </c:pt>
                <c:pt idx="1">
                  <c:v>3.6469699999999998E-3</c:v>
                </c:pt>
                <c:pt idx="2">
                  <c:v>3.1135099999999999E-3</c:v>
                </c:pt>
                <c:pt idx="3">
                  <c:v>1.3598900000000001E-3</c:v>
                </c:pt>
                <c:pt idx="4">
                  <c:v>1.03269E-3</c:v>
                </c:pt>
                <c:pt idx="5">
                  <c:v>1.08307E-3</c:v>
                </c:pt>
                <c:pt idx="6">
                  <c:v>5.1891299999999997E-4</c:v>
                </c:pt>
                <c:pt idx="7">
                  <c:v>4.2802299999999998E-4</c:v>
                </c:pt>
                <c:pt idx="8">
                  <c:v>5.1137800000000005E-4</c:v>
                </c:pt>
                <c:pt idx="9">
                  <c:v>3.8569899999999998E-4</c:v>
                </c:pt>
                <c:pt idx="10">
                  <c:v>4.6399800000000003E-4</c:v>
                </c:pt>
                <c:pt idx="11">
                  <c:v>3.6396699999999998E-4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0-44A3-4060-A981-BA78DFBC82D1}"/>
            </c:ext>
          </c:extLst>
        </c:ser>
        <c:ser>
          <c:idx val="34"/>
          <c:order val="34"/>
          <c:tx>
            <c:strRef>
              <c:f>17 - STRUCTURE_TYPE_RATIO</c:f>
              <c:strCache>
                <c:ptCount val="1"/>
                <c:pt idx="0">
                  <c:v>17 - STRUCTURE_TYPE_RATIO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{0.00247267,0.00102115,0.000765618,0.000679943,0.000569759,0.000343411,0.00021367,0.000126461,0.000122286,0.00013928,0.000107076,0.000233978}</c:f>
              <c:numCache>
                <c:formatCode>General</c:formatCode>
                <c:ptCount val="12"/>
                <c:pt idx="0">
                  <c:v>2.4726700000000002E-3</c:v>
                </c:pt>
                <c:pt idx="1">
                  <c:v>1.02115E-3</c:v>
                </c:pt>
                <c:pt idx="2">
                  <c:v>7.6561800000000003E-4</c:v>
                </c:pt>
                <c:pt idx="3">
                  <c:v>6.7994300000000002E-4</c:v>
                </c:pt>
                <c:pt idx="4">
                  <c:v>5.6975899999999998E-4</c:v>
                </c:pt>
                <c:pt idx="5">
                  <c:v>3.4341100000000001E-4</c:v>
                </c:pt>
                <c:pt idx="6">
                  <c:v>2.1367000000000001E-4</c:v>
                </c:pt>
                <c:pt idx="7">
                  <c:v>1.2646099999999999E-4</c:v>
                </c:pt>
                <c:pt idx="8">
                  <c:v>1.2228599999999999E-4</c:v>
                </c:pt>
                <c:pt idx="9">
                  <c:v>1.3928000000000001E-4</c:v>
                </c:pt>
                <c:pt idx="10">
                  <c:v>1.07076E-4</c:v>
                </c:pt>
                <c:pt idx="11">
                  <c:v>2.33978E-4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1-44A3-4060-A981-BA78DFBC82D1}"/>
            </c:ext>
          </c:extLst>
        </c:ser>
        <c:ser>
          <c:idx val="36"/>
          <c:order val="36"/>
          <c:tx>
            <c:strRef>
              <c:f>19 - STRUCTURE_TYPE_RATIO</c:f>
              <c:strCache>
                <c:ptCount val="1"/>
                <c:pt idx="0">
                  <c:v>19 - STRUCTURE_TYPE_RATIO</c:v>
                </c:pt>
              </c:strCache>
            </c:strRef>
          </c:tx>
          <c:spPr>
            <a:ln w="28575" cap="rnd">
              <a:solidFill>
                <a:srgbClr val="282C47"/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{0.0933108,0.0606856,0.16961,0.252851,0.267324,0.227246,0.158078,0.163972,0.215713,0.201474,0.191429,0.182322}</c:f>
              <c:numCache>
                <c:formatCode>General</c:formatCode>
                <c:ptCount val="12"/>
                <c:pt idx="0">
                  <c:v>9.3310799999999999E-2</c:v>
                </c:pt>
                <c:pt idx="1">
                  <c:v>6.0685599999999999E-2</c:v>
                </c:pt>
                <c:pt idx="2">
                  <c:v>0.16961000000000001</c:v>
                </c:pt>
                <c:pt idx="3">
                  <c:v>0.25285099999999999</c:v>
                </c:pt>
                <c:pt idx="4">
                  <c:v>0.26732400000000001</c:v>
                </c:pt>
                <c:pt idx="5">
                  <c:v>0.227246</c:v>
                </c:pt>
                <c:pt idx="6">
                  <c:v>0.158078</c:v>
                </c:pt>
                <c:pt idx="7">
                  <c:v>0.16397200000000001</c:v>
                </c:pt>
                <c:pt idx="8">
                  <c:v>0.21571299999999999</c:v>
                </c:pt>
                <c:pt idx="9">
                  <c:v>0.20147399999999999</c:v>
                </c:pt>
                <c:pt idx="10">
                  <c:v>0.19142899999999999</c:v>
                </c:pt>
                <c:pt idx="11">
                  <c:v>0.18232200000000001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2-44A3-4060-A981-BA78DFBC82D1}"/>
            </c:ext>
          </c:extLst>
        </c:ser>
        <c:ser>
          <c:idx val="38"/>
          <c:order val="38"/>
          <c:tx>
            <c:strRef>
              <c:f>20 - STRUCTURE_TYPE_RATIO</c:f>
              <c:strCache>
                <c:ptCount val="1"/>
                <c:pt idx="0">
                  <c:v>20 - STRUCTURE_TYPE_RATIO</c:v>
                </c:pt>
              </c:strCache>
            </c:strRef>
          </c:tx>
          <c:spPr>
            <a:ln w="28575" cap="rnd">
              <a:solidFill>
                <a:schemeClr val="accent6">
                  <a:lumMod val="8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{0.00013014,0.000291757,0.000357288,0.000153535,0.000142439,1.3208e-5,7.631e-6,1.9455e-5,5.5584e-5,1.0713e-5,2.3794e-5,2.5997e-5}</c:f>
              <c:numCache>
                <c:formatCode>General</c:formatCode>
                <c:ptCount val="12"/>
                <c:pt idx="0">
                  <c:v>1.3014E-4</c:v>
                </c:pt>
                <c:pt idx="1">
                  <c:v>2.9175700000000002E-4</c:v>
                </c:pt>
                <c:pt idx="2">
                  <c:v>3.5728799999999998E-4</c:v>
                </c:pt>
                <c:pt idx="3">
                  <c:v>1.53535E-4</c:v>
                </c:pt>
                <c:pt idx="4">
                  <c:v>1.4243900000000001E-4</c:v>
                </c:pt>
                <c:pt idx="5">
                  <c:v>1.3208E-5</c:v>
                </c:pt>
                <c:pt idx="6">
                  <c:v>7.6310000000000003E-6</c:v>
                </c:pt>
                <c:pt idx="7">
                  <c:v>1.9454999999999999E-5</c:v>
                </c:pt>
                <c:pt idx="8">
                  <c:v>5.5584000000000002E-5</c:v>
                </c:pt>
                <c:pt idx="9">
                  <c:v>1.0713000000000001E-5</c:v>
                </c:pt>
                <c:pt idx="10">
                  <c:v>2.3794E-5</c:v>
                </c:pt>
                <c:pt idx="11">
                  <c:v>2.5996999999999999E-5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3-44A3-4060-A981-BA78DFBC82D1}"/>
            </c:ext>
          </c:extLst>
        </c:ser>
        <c:ser>
          <c:idx val="40"/>
          <c:order val="40"/>
          <c:tx>
            <c:strRef>
              <c:f>21 - STRUCTURE_TYPE_RATIO</c:f>
              <c:strCache>
                <c:ptCount val="1"/>
                <c:pt idx="0">
                  <c:v>21 - STRUCTURE_TYPE_RATIO</c:v>
                </c:pt>
              </c:strCache>
            </c:strRef>
          </c:tx>
          <c:spPr>
            <a:ln w="28575" cap="rnd">
              <a:solidFill>
                <a:srgbClr val="F622D8"/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{#N/A,0.000145878,#N/A,4.3867e-5,#N/A,#N/A,3.8155e-5,0.00031129,0.00180094,0.00132852,0.00322419,0.00259977}</c:f>
              <c:numCache>
                <c:formatCode>General</c:formatCode>
                <c:ptCount val="12"/>
                <c:pt idx="1">
                  <c:v>1.45878E-4</c:v>
                </c:pt>
                <c:pt idx="3">
                  <c:v>4.3866999999999999E-5</c:v>
                </c:pt>
                <c:pt idx="6">
                  <c:v>3.8155000000000003E-5</c:v>
                </c:pt>
                <c:pt idx="7">
                  <c:v>3.1128999999999998E-4</c:v>
                </c:pt>
                <c:pt idx="8">
                  <c:v>1.80094E-3</c:v>
                </c:pt>
                <c:pt idx="9">
                  <c:v>1.3285199999999999E-3</c:v>
                </c:pt>
                <c:pt idx="10">
                  <c:v>3.22419E-3</c:v>
                </c:pt>
                <c:pt idx="11">
                  <c:v>2.5997699999999999E-3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4-44A3-4060-A981-BA78DFBC82D1}"/>
            </c:ext>
          </c:extLst>
        </c:ser>
        <c:ser>
          <c:idx val="42"/>
          <c:order val="42"/>
          <c:tx>
            <c:strRef>
              <c:f>22 - STRUCTURE_TYPE_RATIO</c:f>
              <c:strCache>
                <c:ptCount val="1"/>
                <c:pt idx="0">
                  <c:v>22 - STRUCTURE_TYPE_RATIO</c:v>
                </c:pt>
              </c:strCache>
            </c:strRef>
          </c:tx>
          <c:spPr>
            <a:ln w="28575" cap="rnd">
              <a:solidFill>
                <a:schemeClr val="accent2">
                  <a:lumMod val="5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{0.0113222,0.00393873,0.00372601,0.00396999,0.00409515,0.0140931,0.022008,0.0336096,0.024246,0.0255526,0.0204873,0.0159366}</c:f>
              <c:numCache>
                <c:formatCode>General</c:formatCode>
                <c:ptCount val="12"/>
                <c:pt idx="0">
                  <c:v>1.1322199999999999E-2</c:v>
                </c:pt>
                <c:pt idx="1">
                  <c:v>3.9387299999999997E-3</c:v>
                </c:pt>
                <c:pt idx="2">
                  <c:v>3.7260100000000001E-3</c:v>
                </c:pt>
                <c:pt idx="3">
                  <c:v>3.9699899999999996E-3</c:v>
                </c:pt>
                <c:pt idx="4">
                  <c:v>4.0951499999999997E-3</c:v>
                </c:pt>
                <c:pt idx="5">
                  <c:v>1.4093100000000001E-2</c:v>
                </c:pt>
                <c:pt idx="6">
                  <c:v>2.2008E-2</c:v>
                </c:pt>
                <c:pt idx="7">
                  <c:v>3.3609600000000003E-2</c:v>
                </c:pt>
                <c:pt idx="8">
                  <c:v>2.4246E-2</c:v>
                </c:pt>
                <c:pt idx="9">
                  <c:v>2.5552600000000002E-2</c:v>
                </c:pt>
                <c:pt idx="10">
                  <c:v>2.04873E-2</c:v>
                </c:pt>
                <c:pt idx="11">
                  <c:v>1.5936599999999999E-2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5-44A3-4060-A981-BA78DFBC82D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168945856"/>
        <c:axId val="1168950448"/>
      </c:lineChart>
      <c:lineChart>
        <c:grouping val="standard"/>
        <c:varyColors val="0"/>
        <c:ser>
          <c:idx val="1"/>
          <c:order val="1"/>
          <c:tx>
            <c:strRef>
              <c:f>0 - AVG_DESIGN_LOAD</c:f>
              <c:strCache>
                <c:ptCount val="1"/>
                <c:pt idx="0">
                  <c:v>0 - AVG_DESIGN_LOAD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6-44A3-4060-A981-BA78DFBC82D1}"/>
            </c:ext>
          </c:extLst>
        </c:ser>
        <c:ser>
          <c:idx val="3"/>
          <c:order val="3"/>
          <c:tx>
            <c:strRef>
              <c:f>1 - AVG_DESIGN_LOAD</c:f>
              <c:strCache>
                <c:ptCount val="1"/>
                <c:pt idx="0">
                  <c:v>1 - AVG_DESIGN_LOAD</c:v>
                </c:pt>
              </c:strCache>
            </c:strRef>
          </c:tx>
          <c:spPr>
            <a:ln w="28575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7-44A3-4060-A981-BA78DFBC82D1}"/>
            </c:ext>
          </c:extLst>
        </c:ser>
        <c:ser>
          <c:idx val="5"/>
          <c:order val="5"/>
          <c:tx>
            <c:strRef>
              <c:f>2 - AVG_DESIGN_LOAD</c:f>
              <c:strCache>
                <c:ptCount val="1"/>
                <c:pt idx="0">
                  <c:v>2 - AVG_DESIGN_LOAD</c:v>
                </c:pt>
              </c:strCache>
            </c:strRef>
          </c:tx>
          <c:spPr>
            <a:ln w="28575" cap="rnd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8-44A3-4060-A981-BA78DFBC82D1}"/>
            </c:ext>
          </c:extLst>
        </c:ser>
        <c:ser>
          <c:idx val="7"/>
          <c:order val="7"/>
          <c:tx>
            <c:strRef>
              <c:f>3 - AVG_DESIGN_LOAD</c:f>
              <c:strCache>
                <c:ptCount val="1"/>
                <c:pt idx="0">
                  <c:v>3 - AVG_DESIGN_LOAD</c:v>
                </c:pt>
              </c:strCache>
            </c:strRef>
          </c:tx>
          <c:spPr>
            <a:ln w="28575" cap="rnd">
              <a:solidFill>
                <a:schemeClr val="accent4">
                  <a:lumMod val="80000"/>
                  <a:lumOff val="2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9-44A3-4060-A981-BA78DFBC82D1}"/>
            </c:ext>
          </c:extLst>
        </c:ser>
        <c:ser>
          <c:idx val="9"/>
          <c:order val="9"/>
          <c:tx>
            <c:strRef>
              <c:f>4 - AVG_DESIGN_LOAD</c:f>
              <c:strCache>
                <c:ptCount val="1"/>
                <c:pt idx="0">
                  <c:v>4 - AVG_DESIGN_LOAD</c:v>
                </c:pt>
              </c:strCache>
            </c:strRef>
          </c:tx>
          <c:spPr>
            <a:ln w="28575" cap="rnd">
              <a:solidFill>
                <a:schemeClr val="accent2">
                  <a:lumMod val="8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A-44A3-4060-A981-BA78DFBC82D1}"/>
            </c:ext>
          </c:extLst>
        </c:ser>
        <c:ser>
          <c:idx val="11"/>
          <c:order val="11"/>
          <c:tx>
            <c:strRef>
              <c:f>5 - AVG_DESIGN_LOAD</c:f>
              <c:strCache>
                <c:ptCount val="1"/>
                <c:pt idx="0">
                  <c:v>5 - AVG_DESIGN_LOAD</c:v>
                </c:pt>
              </c:strCache>
            </c:strRef>
          </c:tx>
          <c:spPr>
            <a:ln w="28575" cap="rnd">
              <a:solidFill>
                <a:schemeClr val="accent6">
                  <a:lumMod val="8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B-44A3-4060-A981-BA78DFBC82D1}"/>
            </c:ext>
          </c:extLst>
        </c:ser>
        <c:ser>
          <c:idx val="13"/>
          <c:order val="13"/>
          <c:tx>
            <c:strRef>
              <c:f>6 - AVG_DESIGN_LOAD</c:f>
              <c:strCache>
                <c:ptCount val="1"/>
                <c:pt idx="0">
                  <c:v>6 - AVG_DESIGN_LOAD</c:v>
                </c:pt>
              </c:strCache>
            </c:strRef>
          </c:tx>
          <c:spPr>
            <a:ln w="28575" cap="rnd">
              <a:solidFill>
                <a:schemeClr val="accent4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C-44A3-4060-A981-BA78DFBC82D1}"/>
            </c:ext>
          </c:extLst>
        </c:ser>
        <c:ser>
          <c:idx val="15"/>
          <c:order val="15"/>
          <c:tx>
            <c:strRef>
              <c:f>7 - AVG_DESIGN_LOAD</c:f>
              <c:strCache>
                <c:ptCount val="1"/>
                <c:pt idx="0">
                  <c:v>7 - AVG_DESIGN_LOAD</c:v>
                </c:pt>
              </c:strCache>
            </c:strRef>
          </c:tx>
          <c:spPr>
            <a:ln w="28575" cap="rnd">
              <a:solidFill>
                <a:schemeClr val="accent2">
                  <a:lumMod val="5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D-44A3-4060-A981-BA78DFBC82D1}"/>
            </c:ext>
          </c:extLst>
        </c:ser>
        <c:ser>
          <c:idx val="17"/>
          <c:order val="17"/>
          <c:tx>
            <c:strRef>
              <c:f>8 - AVG_DESIGN_LOAD</c:f>
              <c:strCache>
                <c:ptCount val="1"/>
                <c:pt idx="0">
                  <c:v>8 - AVG_DESIGN_LOAD</c:v>
                </c:pt>
              </c:strCache>
            </c:strRef>
          </c:tx>
          <c:spPr>
            <a:ln w="28575" cap="rnd">
              <a:solidFill>
                <a:schemeClr val="accent6">
                  <a:lumMod val="5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E-44A3-4060-A981-BA78DFBC82D1}"/>
            </c:ext>
          </c:extLst>
        </c:ser>
        <c:ser>
          <c:idx val="19"/>
          <c:order val="19"/>
          <c:tx>
            <c:strRef>
              <c:f>9 - AVG_DESIGN_LOAD</c:f>
              <c:strCache>
                <c:ptCount val="1"/>
                <c:pt idx="0">
                  <c:v>9 - AVG_DESIGN_LOAD</c:v>
                </c:pt>
              </c:strCache>
            </c:strRef>
          </c:tx>
          <c:spPr>
            <a:ln w="28575" cap="rnd">
              <a:solidFill>
                <a:schemeClr val="accent4">
                  <a:lumMod val="70000"/>
                  <a:lumOff val="3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F-44A3-4060-A981-BA78DFBC82D1}"/>
            </c:ext>
          </c:extLst>
        </c:ser>
        <c:ser>
          <c:idx val="21"/>
          <c:order val="21"/>
          <c:tx>
            <c:strRef>
              <c:f>10 - AVG_DESIGN_LOAD</c:f>
              <c:strCache>
                <c:ptCount val="1"/>
                <c:pt idx="0">
                  <c:v>10 - AVG_DESIGN_LOAD</c:v>
                </c:pt>
              </c:strCache>
            </c:strRef>
          </c:tx>
          <c:spPr>
            <a:ln w="28575" cap="rnd">
              <a:solidFill>
                <a:schemeClr val="accent2">
                  <a:lumMod val="7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20-44A3-4060-A981-BA78DFBC82D1}"/>
            </c:ext>
          </c:extLst>
        </c:ser>
        <c:ser>
          <c:idx val="23"/>
          <c:order val="23"/>
          <c:tx>
            <c:strRef>
              <c:f>11 - AVG_DESIGN_LOAD</c:f>
              <c:strCache>
                <c:ptCount val="1"/>
                <c:pt idx="0">
                  <c:v>11 - AVG_DESIGN_LOAD</c:v>
                </c:pt>
              </c:strCache>
            </c:strRef>
          </c:tx>
          <c:spPr>
            <a:ln w="28575" cap="rnd">
              <a:solidFill>
                <a:schemeClr val="accent6">
                  <a:lumMod val="7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21-44A3-4060-A981-BA78DFBC82D1}"/>
            </c:ext>
          </c:extLst>
        </c:ser>
        <c:ser>
          <c:idx val="25"/>
          <c:order val="25"/>
          <c:tx>
            <c:strRef>
              <c:f>12 - AVG_DESIGN_LOAD</c:f>
              <c:strCache>
                <c:ptCount val="1"/>
                <c:pt idx="0">
                  <c:v>12 - AVG_DESIGN_LOAD</c:v>
                </c:pt>
              </c:strCache>
            </c:strRef>
          </c:tx>
          <c:spPr>
            <a:ln w="28575" cap="rnd">
              <a:solidFill>
                <a:schemeClr val="accent4">
                  <a:lumMod val="50000"/>
                  <a:lumOff val="5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22-44A3-4060-A981-BA78DFBC82D1}"/>
            </c:ext>
          </c:extLst>
        </c:ser>
        <c:ser>
          <c:idx val="27"/>
          <c:order val="27"/>
          <c:tx>
            <c:strRef>
              <c:f>13 - AVG_DESIGN_LOAD</c:f>
              <c:strCache>
                <c:ptCount val="1"/>
                <c:pt idx="0">
                  <c:v>13 - AVG_DESIGN_LOAD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23-44A3-4060-A981-BA78DFBC82D1}"/>
            </c:ext>
          </c:extLst>
        </c:ser>
        <c:ser>
          <c:idx val="29"/>
          <c:order val="29"/>
          <c:tx>
            <c:strRef>
              <c:f>14 - AVG_DESIGN_LOAD</c:f>
              <c:strCache>
                <c:ptCount val="1"/>
                <c:pt idx="0">
                  <c:v>14 - AVG_DESIGN_LOAD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24-44A3-4060-A981-BA78DFBC82D1}"/>
            </c:ext>
          </c:extLst>
        </c:ser>
        <c:ser>
          <c:idx val="31"/>
          <c:order val="31"/>
          <c:tx>
            <c:strRef>
              <c:f>15 - AVG_DESIGN_LOAD</c:f>
              <c:strCache>
                <c:ptCount val="1"/>
                <c:pt idx="0">
                  <c:v>15 - AVG_DESIGN_LOAD</c:v>
                </c:pt>
              </c:strCache>
            </c:strRef>
          </c:tx>
          <c:spPr>
            <a:ln w="28575" cap="rnd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25-44A3-4060-A981-BA78DFBC82D1}"/>
            </c:ext>
          </c:extLst>
        </c:ser>
        <c:ser>
          <c:idx val="33"/>
          <c:order val="33"/>
          <c:tx>
            <c:strRef>
              <c:f>16 - AVG_DESIGN_LOAD</c:f>
              <c:strCache>
                <c:ptCount val="1"/>
                <c:pt idx="0">
                  <c:v>16 - AVG_DESIGN_LOAD</c:v>
                </c:pt>
              </c:strCache>
            </c:strRef>
          </c:tx>
          <c:spPr>
            <a:ln w="28575" cap="rnd">
              <a:solidFill>
                <a:schemeClr val="accent2">
                  <a:lumMod val="80000"/>
                  <a:lumOff val="2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26-44A3-4060-A981-BA78DFBC82D1}"/>
            </c:ext>
          </c:extLst>
        </c:ser>
        <c:ser>
          <c:idx val="35"/>
          <c:order val="35"/>
          <c:tx>
            <c:strRef>
              <c:f>17 - AVG_DESIGN_LOAD</c:f>
              <c:strCache>
                <c:ptCount val="1"/>
                <c:pt idx="0">
                  <c:v>17 - AVG_DESIGN_LOAD</c:v>
                </c:pt>
              </c:strCache>
            </c:strRef>
          </c:tx>
          <c:spPr>
            <a:ln w="28575" cap="rnd">
              <a:solidFill>
                <a:schemeClr val="accent6">
                  <a:lumMod val="80000"/>
                  <a:lumOff val="2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27-44A3-4060-A981-BA78DFBC82D1}"/>
            </c:ext>
          </c:extLst>
        </c:ser>
        <c:ser>
          <c:idx val="37"/>
          <c:order val="37"/>
          <c:tx>
            <c:strRef>
              <c:f>19 - AVG_DESIGN_LOAD</c:f>
              <c:strCache>
                <c:ptCount val="1"/>
                <c:pt idx="0">
                  <c:v>19 - AVG_DESIGN_LOAD</c:v>
                </c:pt>
              </c:strCache>
            </c:strRef>
          </c:tx>
          <c:spPr>
            <a:ln w="28575" cap="rnd">
              <a:solidFill>
                <a:schemeClr val="accent4">
                  <a:lumMod val="8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28-44A3-4060-A981-BA78DFBC82D1}"/>
            </c:ext>
          </c:extLst>
        </c:ser>
        <c:ser>
          <c:idx val="39"/>
          <c:order val="39"/>
          <c:tx>
            <c:strRef>
              <c:f>20 - AVG_DESIGN_LOAD</c:f>
              <c:strCache>
                <c:ptCount val="1"/>
                <c:pt idx="0">
                  <c:v>20 - AVG_DESIGN_LOAD</c:v>
                </c:pt>
              </c:strCache>
            </c:strRef>
          </c:tx>
          <c:spPr>
            <a:ln w="28575" cap="rnd">
              <a:solidFill>
                <a:schemeClr val="accent2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29-44A3-4060-A981-BA78DFBC82D1}"/>
            </c:ext>
          </c:extLst>
        </c:ser>
        <c:ser>
          <c:idx val="41"/>
          <c:order val="41"/>
          <c:tx>
            <c:strRef>
              <c:f>21 - AVG_DESIGN_LOAD</c:f>
              <c:strCache>
                <c:ptCount val="1"/>
                <c:pt idx="0">
                  <c:v>21 - AVG_DESIGN_LOAD</c:v>
                </c:pt>
              </c:strCache>
            </c:strRef>
          </c:tx>
          <c:spPr>
            <a:ln w="28575" cap="rnd">
              <a:solidFill>
                <a:schemeClr val="accent6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2A-44A3-4060-A981-BA78DFBC82D1}"/>
            </c:ext>
          </c:extLst>
        </c:ser>
        <c:ser>
          <c:idx val="43"/>
          <c:order val="43"/>
          <c:tx>
            <c:strRef>
              <c:f>22 - AVG_DESIGN_LOAD</c:f>
              <c:strCache>
                <c:ptCount val="1"/>
                <c:pt idx="0">
                  <c:v>22 - AVG_DESIGN_LOAD</c:v>
                </c:pt>
              </c:strCache>
            </c:strRef>
          </c:tx>
          <c:spPr>
            <a:ln w="101600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numRef>
              <c:f>{"1900","1910","1920","1930","1940","1950","1960","1970","1980","1990","2000","2010"}</c:f>
              <c:numCache>
                <c:formatCode>General</c:formatCode>
                <c:ptCount val="12"/>
                <c:pt idx="0">
                  <c:v>1900</c:v>
                </c:pt>
                <c:pt idx="1">
                  <c:v>1910</c:v>
                </c:pt>
                <c:pt idx="2">
                  <c:v>1920</c:v>
                </c:pt>
                <c:pt idx="3">
                  <c:v>1930</c:v>
                </c:pt>
                <c:pt idx="4">
                  <c:v>1940</c:v>
                </c:pt>
                <c:pt idx="5">
                  <c:v>1950</c:v>
                </c:pt>
                <c:pt idx="6">
                  <c:v>1960</c:v>
                </c:pt>
                <c:pt idx="7">
                  <c:v>1970</c:v>
                </c:pt>
                <c:pt idx="8">
                  <c:v>1980</c:v>
                </c:pt>
                <c:pt idx="9">
                  <c:v>1990</c:v>
                </c:pt>
                <c:pt idx="10">
                  <c:v>2000</c:v>
                </c:pt>
                <c:pt idx="11">
                  <c:v>2010</c:v>
                </c:pt>
              </c:numCache>
            </c:numRef>
          </c:cat>
          <c:val>
            <c:numRef>
              <c:f>{16.9129916567342,16.1517482517482,15.483479337269,15.3604449078901,15.6585733422638,16.2296665716728,16.9802668148971,17.3321216362909,17.8451011444109,18.5250604248823,18.8834136483755,19.0470675027665}</c:f>
              <c:numCache>
                <c:formatCode>General</c:formatCode>
                <c:ptCount val="12"/>
                <c:pt idx="0">
                  <c:v>16.912991656734199</c:v>
                </c:pt>
                <c:pt idx="1">
                  <c:v>16.151748251748199</c:v>
                </c:pt>
                <c:pt idx="2">
                  <c:v>15.483479337268999</c:v>
                </c:pt>
                <c:pt idx="3">
                  <c:v>15.3604449078901</c:v>
                </c:pt>
                <c:pt idx="4">
                  <c:v>15.6585733422638</c:v>
                </c:pt>
                <c:pt idx="5">
                  <c:v>16.229666571672801</c:v>
                </c:pt>
                <c:pt idx="6">
                  <c:v>16.980266814897099</c:v>
                </c:pt>
                <c:pt idx="7">
                  <c:v>17.3321216362909</c:v>
                </c:pt>
                <c:pt idx="8">
                  <c:v>17.845101144410901</c:v>
                </c:pt>
                <c:pt idx="9">
                  <c:v>18.525060424882302</c:v>
                </c:pt>
                <c:pt idx="10">
                  <c:v>18.883413648375502</c:v>
                </c:pt>
                <c:pt idx="11">
                  <c:v>19.047067502766499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2B-44A3-4060-A981-BA78DFBC82D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454895856"/>
        <c:axId val="1454898152"/>
      </c:lineChart>
      <c:catAx>
        <c:axId val="11689458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168950448"/>
        <c:crosses val="autoZero"/>
        <c:auto val="1"/>
        <c:lblAlgn val="ctr"/>
        <c:lblOffset val="100"/>
        <c:noMultiLvlLbl val="0"/>
      </c:catAx>
      <c:valAx>
        <c:axId val="11689504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168945856"/>
        <c:crosses val="autoZero"/>
        <c:crossBetween val="between"/>
      </c:valAx>
      <c:catAx>
        <c:axId val="1454895856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454898152"/>
        <c:crosses val="autoZero"/>
        <c:auto val="1"/>
        <c:lblAlgn val="ctr"/>
        <c:lblOffset val="100"/>
        <c:noMultiLvlLbl val="0"/>
      </c:catAx>
      <c:valAx>
        <c:axId val="1454898152"/>
        <c:scaling>
          <c:orientation val="minMax"/>
          <c:min val="14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454895856"/>
        <c:crosses val="max"/>
        <c:crossBetween val="between"/>
      </c:valAx>
      <c:spPr>
        <a:noFill/>
        <a:ln>
          <a:noFill/>
        </a:ln>
        <a:effectLst/>
      </c:spPr>
    </c:plotArea>
    <c:legend>
      <c:legendPos val="r"/>
      <c:legendEntry>
        <c:idx val="23"/>
        <c:delete val="1"/>
      </c:legendEntry>
      <c:legendEntry>
        <c:idx val="24"/>
        <c:delete val="1"/>
      </c:legendEntry>
      <c:legendEntry>
        <c:idx val="25"/>
        <c:delete val="1"/>
      </c:legendEntry>
      <c:legendEntry>
        <c:idx val="26"/>
        <c:delete val="1"/>
      </c:legendEntry>
      <c:legendEntry>
        <c:idx val="27"/>
        <c:delete val="1"/>
      </c:legendEntry>
      <c:legendEntry>
        <c:idx val="28"/>
        <c:delete val="1"/>
      </c:legendEntry>
      <c:legendEntry>
        <c:idx val="29"/>
        <c:delete val="1"/>
      </c:legendEntry>
      <c:legendEntry>
        <c:idx val="30"/>
        <c:delete val="1"/>
      </c:legendEntry>
      <c:legendEntry>
        <c:idx val="31"/>
        <c:delete val="1"/>
      </c:legendEntry>
      <c:legendEntry>
        <c:idx val="32"/>
        <c:delete val="1"/>
      </c:legendEntry>
      <c:legendEntry>
        <c:idx val="33"/>
        <c:delete val="1"/>
      </c:legendEntry>
      <c:legendEntry>
        <c:idx val="34"/>
        <c:delete val="1"/>
      </c:legendEntry>
      <c:legendEntry>
        <c:idx val="35"/>
        <c:delete val="1"/>
      </c:legendEntry>
      <c:legendEntry>
        <c:idx val="36"/>
        <c:delete val="1"/>
      </c:legendEntry>
      <c:legendEntry>
        <c:idx val="37"/>
        <c:delete val="1"/>
      </c:legendEntry>
      <c:legendEntry>
        <c:idx val="38"/>
        <c:delete val="1"/>
      </c:legendEntry>
      <c:legendEntry>
        <c:idx val="39"/>
        <c:delete val="1"/>
      </c:legendEntry>
      <c:legendEntry>
        <c:idx val="40"/>
        <c:delete val="1"/>
      </c:legendEntry>
      <c:legendEntry>
        <c:idx val="41"/>
        <c:delete val="1"/>
      </c:legendEntry>
      <c:legendEntry>
        <c:idx val="42"/>
        <c:delete val="1"/>
      </c:legendEntry>
      <c:legendEntry>
        <c:idx val="43"/>
        <c:delete val="1"/>
      </c:legendEntry>
      <c:layout>
        <c:manualLayout>
          <c:xMode val="edge"/>
          <c:yMode val="edge"/>
          <c:x val="0.65401644794400704"/>
          <c:y val="0"/>
          <c:w val="0.197094663167104"/>
          <c:h val="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  <a:endParaRPr lang="zh-CN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colors2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3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10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2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ize="5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22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ize="5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22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ize="5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22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ize="5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22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ize="5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222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ize="5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2#1">
  <dgm:title val=""/>
  <dgm:desc val=""/>
  <dgm:catLst>
    <dgm:cat type="accent5" pri="11200"/>
  </dgm:catLst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D6F4372-4215-4A51-B0A8-1ED69CFBA585}" type="doc">
      <dgm:prSet loTypeId="urn:microsoft.com/office/officeart/2005/8/layout/vList2#1" loCatId="list" qsTypeId="urn:microsoft.com/office/officeart/2005/8/quickstyle/simple1#1" qsCatId="simple" csTypeId="urn:microsoft.com/office/officeart/2005/8/colors/accent5_2#1" csCatId="accent5" phldr="1"/>
      <dgm:spPr/>
      <dgm:t>
        <a:bodyPr/>
        <a:lstStyle/>
        <a:p>
          <a:endParaRPr lang="zh-CN" altLang="en-US"/>
        </a:p>
      </dgm:t>
    </dgm:pt>
    <dgm:pt modelId="{8E790354-EECD-47DD-B96A-C2DF6CF87ACC}">
      <dgm:prSet/>
      <dgm:spPr/>
      <dgm:t>
        <a:bodyPr/>
        <a:lstStyle/>
        <a:p>
          <a:r>
            <a:rPr lang="en-US" altLang="zh-CN" baseline="0" dirty="0"/>
            <a:t>1. Project Background</a:t>
          </a:r>
          <a:endParaRPr lang="zh-CN" dirty="0"/>
        </a:p>
      </dgm:t>
    </dgm:pt>
    <dgm:pt modelId="{ABA35667-0785-4A9E-B21B-A09296C12443}" type="parTrans" cxnId="{D9CA40F6-12BF-44AF-ACED-42845378B8F9}">
      <dgm:prSet/>
      <dgm:spPr/>
      <dgm:t>
        <a:bodyPr/>
        <a:lstStyle/>
        <a:p>
          <a:endParaRPr lang="zh-CN" altLang="en-US"/>
        </a:p>
      </dgm:t>
    </dgm:pt>
    <dgm:pt modelId="{D72161C7-A42D-42BF-A119-0C42B23B0901}" type="sibTrans" cxnId="{D9CA40F6-12BF-44AF-ACED-42845378B8F9}">
      <dgm:prSet/>
      <dgm:spPr/>
      <dgm:t>
        <a:bodyPr/>
        <a:lstStyle/>
        <a:p>
          <a:endParaRPr lang="zh-CN" altLang="en-US"/>
        </a:p>
      </dgm:t>
    </dgm:pt>
    <dgm:pt modelId="{4B1DFFDD-1AC0-4FEF-B5EF-662895707BF1}">
      <dgm:prSet/>
      <dgm:spPr/>
      <dgm:t>
        <a:bodyPr/>
        <a:lstStyle/>
        <a:p>
          <a:r>
            <a:rPr lang="en-US" baseline="0" dirty="0"/>
            <a:t>4. Queries of relations for daily operation and activities</a:t>
          </a:r>
          <a:endParaRPr lang="zh-CN" dirty="0"/>
        </a:p>
      </dgm:t>
    </dgm:pt>
    <dgm:pt modelId="{44D4958D-E583-4920-9DB3-5E7BC5267BEA}" type="parTrans" cxnId="{DBBE381B-F4BE-4B0D-B8F3-FA2ADE375EA1}">
      <dgm:prSet/>
      <dgm:spPr/>
      <dgm:t>
        <a:bodyPr/>
        <a:lstStyle/>
        <a:p>
          <a:endParaRPr lang="zh-CN" altLang="en-US"/>
        </a:p>
      </dgm:t>
    </dgm:pt>
    <dgm:pt modelId="{18725B2C-D1AE-44CA-ADF4-F35FF132CEA0}" type="sibTrans" cxnId="{DBBE381B-F4BE-4B0D-B8F3-FA2ADE375EA1}">
      <dgm:prSet/>
      <dgm:spPr/>
      <dgm:t>
        <a:bodyPr/>
        <a:lstStyle/>
        <a:p>
          <a:endParaRPr lang="zh-CN" altLang="en-US"/>
        </a:p>
      </dgm:t>
    </dgm:pt>
    <dgm:pt modelId="{6F58766B-8283-4ACF-BA64-A266B84DF652}">
      <dgm:prSet/>
      <dgm:spPr/>
      <dgm:t>
        <a:bodyPr/>
        <a:lstStyle/>
        <a:p>
          <a:r>
            <a:rPr lang="en-US" baseline="0" dirty="0"/>
            <a:t>3. E-R diagram &amp; normalization and construction of database</a:t>
          </a:r>
          <a:endParaRPr lang="zh-CN" dirty="0"/>
        </a:p>
      </dgm:t>
    </dgm:pt>
    <dgm:pt modelId="{566D92C8-8B39-4C5E-B386-ABEF91989F9E}" type="parTrans" cxnId="{34CF5216-C723-4C07-9ABE-0285B3F64ACF}">
      <dgm:prSet/>
      <dgm:spPr/>
      <dgm:t>
        <a:bodyPr/>
        <a:lstStyle/>
        <a:p>
          <a:endParaRPr lang="zh-CN" altLang="en-US"/>
        </a:p>
      </dgm:t>
    </dgm:pt>
    <dgm:pt modelId="{CA6FC1B7-82E1-478A-8261-86145DE8A6B4}" type="sibTrans" cxnId="{34CF5216-C723-4C07-9ABE-0285B3F64ACF}">
      <dgm:prSet/>
      <dgm:spPr/>
      <dgm:t>
        <a:bodyPr/>
        <a:lstStyle/>
        <a:p>
          <a:endParaRPr lang="zh-CN" altLang="en-US"/>
        </a:p>
      </dgm:t>
    </dgm:pt>
    <dgm:pt modelId="{1080D3DA-6548-470B-97AA-D22C2C00E8D7}">
      <dgm:prSet/>
      <dgm:spPr/>
      <dgm:t>
        <a:bodyPr/>
        <a:lstStyle/>
        <a:p>
          <a:r>
            <a:rPr lang="en-US" baseline="0" dirty="0"/>
            <a:t>2. </a:t>
          </a:r>
          <a:r>
            <a:rPr lang="en-US" altLang="zh-CN" baseline="0" dirty="0"/>
            <a:t>Analysis of entities and relations</a:t>
          </a:r>
          <a:endParaRPr lang="zh-CN" dirty="0"/>
        </a:p>
      </dgm:t>
    </dgm:pt>
    <dgm:pt modelId="{5CF6034F-90C2-4989-98B6-531019A24352}" type="sibTrans" cxnId="{9640247D-40AD-4A56-A4FA-A813EE73DF1F}">
      <dgm:prSet/>
      <dgm:spPr/>
      <dgm:t>
        <a:bodyPr/>
        <a:lstStyle/>
        <a:p>
          <a:endParaRPr lang="zh-CN" altLang="en-US"/>
        </a:p>
      </dgm:t>
    </dgm:pt>
    <dgm:pt modelId="{88CBB247-5EBA-4520-9131-7E19A9B192BC}" type="parTrans" cxnId="{9640247D-40AD-4A56-A4FA-A813EE73DF1F}">
      <dgm:prSet/>
      <dgm:spPr/>
      <dgm:t>
        <a:bodyPr/>
        <a:lstStyle/>
        <a:p>
          <a:endParaRPr lang="zh-CN" altLang="en-US"/>
        </a:p>
      </dgm:t>
    </dgm:pt>
    <dgm:pt modelId="{97AC528F-74B8-4307-9898-7CBA6AD2C37C}">
      <dgm:prSet/>
      <dgm:spPr/>
      <dgm:t>
        <a:bodyPr/>
        <a:lstStyle/>
        <a:p>
          <a:r>
            <a:rPr lang="en-US" baseline="0" dirty="0"/>
            <a:t>5. SQL queries for data analysis</a:t>
          </a:r>
          <a:endParaRPr lang="zh-CN" dirty="0"/>
        </a:p>
      </dgm:t>
    </dgm:pt>
    <dgm:pt modelId="{E683B125-1F96-4C0F-9C4B-A2D0CEBD27B6}" type="sibTrans" cxnId="{DA341D82-F9CD-493E-9EE1-A6796E245277}">
      <dgm:prSet/>
      <dgm:spPr/>
      <dgm:t>
        <a:bodyPr/>
        <a:lstStyle/>
        <a:p>
          <a:endParaRPr lang="zh-CN" altLang="en-US"/>
        </a:p>
      </dgm:t>
    </dgm:pt>
    <dgm:pt modelId="{805225B4-1FC5-4654-9B5B-52E9123ED95E}" type="parTrans" cxnId="{DA341D82-F9CD-493E-9EE1-A6796E245277}">
      <dgm:prSet/>
      <dgm:spPr/>
      <dgm:t>
        <a:bodyPr/>
        <a:lstStyle/>
        <a:p>
          <a:endParaRPr lang="zh-CN" altLang="en-US"/>
        </a:p>
      </dgm:t>
    </dgm:pt>
    <dgm:pt modelId="{9E8DD5B5-C8E7-4E5C-9589-AEBCF7593913}" type="pres">
      <dgm:prSet presAssocID="{BD6F4372-4215-4A51-B0A8-1ED69CFBA585}" presName="linear" presStyleCnt="0">
        <dgm:presLayoutVars>
          <dgm:animLvl val="lvl"/>
          <dgm:resizeHandles val="exact"/>
        </dgm:presLayoutVars>
      </dgm:prSet>
      <dgm:spPr/>
    </dgm:pt>
    <dgm:pt modelId="{2FCF5C6D-FA37-403F-A78E-043D6402BFA4}" type="pres">
      <dgm:prSet presAssocID="{8E790354-EECD-47DD-B96A-C2DF6CF87ACC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89761EE8-8C43-4419-8FBA-3EB102C51A52}" type="pres">
      <dgm:prSet presAssocID="{D72161C7-A42D-42BF-A119-0C42B23B0901}" presName="spacer" presStyleCnt="0"/>
      <dgm:spPr/>
    </dgm:pt>
    <dgm:pt modelId="{777DD743-4A89-4D0B-8A97-C557529EA32C}" type="pres">
      <dgm:prSet presAssocID="{1080D3DA-6548-470B-97AA-D22C2C00E8D7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1188575E-0191-48B7-97BE-73397DA862D4}" type="pres">
      <dgm:prSet presAssocID="{5CF6034F-90C2-4989-98B6-531019A24352}" presName="spacer" presStyleCnt="0"/>
      <dgm:spPr/>
    </dgm:pt>
    <dgm:pt modelId="{6A14C509-36AE-4C3C-9B41-FCFA7DB42CB2}" type="pres">
      <dgm:prSet presAssocID="{6F58766B-8283-4ACF-BA64-A266B84DF652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F704B2C2-1787-4D32-8544-FE0FC5554A56}" type="pres">
      <dgm:prSet presAssocID="{CA6FC1B7-82E1-478A-8261-86145DE8A6B4}" presName="spacer" presStyleCnt="0"/>
      <dgm:spPr/>
    </dgm:pt>
    <dgm:pt modelId="{51E91549-3817-4227-995F-3E935AAAF392}" type="pres">
      <dgm:prSet presAssocID="{4B1DFFDD-1AC0-4FEF-B5EF-662895707BF1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6CD6D3F2-5C9D-47C3-93C6-F391367F828F}" type="pres">
      <dgm:prSet presAssocID="{18725B2C-D1AE-44CA-ADF4-F35FF132CEA0}" presName="spacer" presStyleCnt="0"/>
      <dgm:spPr/>
    </dgm:pt>
    <dgm:pt modelId="{B4D44F09-11FC-4A53-93B3-FC7F75F434A6}" type="pres">
      <dgm:prSet presAssocID="{97AC528F-74B8-4307-9898-7CBA6AD2C37C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34CF5216-C723-4C07-9ABE-0285B3F64ACF}" srcId="{BD6F4372-4215-4A51-B0A8-1ED69CFBA585}" destId="{6F58766B-8283-4ACF-BA64-A266B84DF652}" srcOrd="2" destOrd="0" parTransId="{566D92C8-8B39-4C5E-B386-ABEF91989F9E}" sibTransId="{CA6FC1B7-82E1-478A-8261-86145DE8A6B4}"/>
    <dgm:cxn modelId="{DBBE381B-F4BE-4B0D-B8F3-FA2ADE375EA1}" srcId="{BD6F4372-4215-4A51-B0A8-1ED69CFBA585}" destId="{4B1DFFDD-1AC0-4FEF-B5EF-662895707BF1}" srcOrd="3" destOrd="0" parTransId="{44D4958D-E583-4920-9DB3-5E7BC5267BEA}" sibTransId="{18725B2C-D1AE-44CA-ADF4-F35FF132CEA0}"/>
    <dgm:cxn modelId="{C820BF60-BBCD-4EA8-8816-9B0ED716CDB5}" type="presOf" srcId="{BD6F4372-4215-4A51-B0A8-1ED69CFBA585}" destId="{9E8DD5B5-C8E7-4E5C-9589-AEBCF7593913}" srcOrd="0" destOrd="0" presId="urn:microsoft.com/office/officeart/2005/8/layout/vList2#1"/>
    <dgm:cxn modelId="{9B0C506E-03C1-43B0-A7AA-6363A4A5980A}" type="presOf" srcId="{97AC528F-74B8-4307-9898-7CBA6AD2C37C}" destId="{B4D44F09-11FC-4A53-93B3-FC7F75F434A6}" srcOrd="0" destOrd="0" presId="urn:microsoft.com/office/officeart/2005/8/layout/vList2#1"/>
    <dgm:cxn modelId="{34366F52-6DB0-4C07-A986-91C2963A9C7C}" type="presOf" srcId="{6F58766B-8283-4ACF-BA64-A266B84DF652}" destId="{6A14C509-36AE-4C3C-9B41-FCFA7DB42CB2}" srcOrd="0" destOrd="0" presId="urn:microsoft.com/office/officeart/2005/8/layout/vList2#1"/>
    <dgm:cxn modelId="{9640247D-40AD-4A56-A4FA-A813EE73DF1F}" srcId="{BD6F4372-4215-4A51-B0A8-1ED69CFBA585}" destId="{1080D3DA-6548-470B-97AA-D22C2C00E8D7}" srcOrd="1" destOrd="0" parTransId="{88CBB247-5EBA-4520-9131-7E19A9B192BC}" sibTransId="{5CF6034F-90C2-4989-98B6-531019A24352}"/>
    <dgm:cxn modelId="{DA341D82-F9CD-493E-9EE1-A6796E245277}" srcId="{BD6F4372-4215-4A51-B0A8-1ED69CFBA585}" destId="{97AC528F-74B8-4307-9898-7CBA6AD2C37C}" srcOrd="4" destOrd="0" parTransId="{805225B4-1FC5-4654-9B5B-52E9123ED95E}" sibTransId="{E683B125-1F96-4C0F-9C4B-A2D0CEBD27B6}"/>
    <dgm:cxn modelId="{33D57A8C-E296-4BD8-9F30-E951A25877C0}" type="presOf" srcId="{8E790354-EECD-47DD-B96A-C2DF6CF87ACC}" destId="{2FCF5C6D-FA37-403F-A78E-043D6402BFA4}" srcOrd="0" destOrd="0" presId="urn:microsoft.com/office/officeart/2005/8/layout/vList2#1"/>
    <dgm:cxn modelId="{9F080AC0-FE23-4141-BA3E-AA47D36EC008}" type="presOf" srcId="{1080D3DA-6548-470B-97AA-D22C2C00E8D7}" destId="{777DD743-4A89-4D0B-8A97-C557529EA32C}" srcOrd="0" destOrd="0" presId="urn:microsoft.com/office/officeart/2005/8/layout/vList2#1"/>
    <dgm:cxn modelId="{0DFB64E0-92E8-4F1E-B3B6-BDBA6C9C822B}" type="presOf" srcId="{4B1DFFDD-1AC0-4FEF-B5EF-662895707BF1}" destId="{51E91549-3817-4227-995F-3E935AAAF392}" srcOrd="0" destOrd="0" presId="urn:microsoft.com/office/officeart/2005/8/layout/vList2#1"/>
    <dgm:cxn modelId="{D9CA40F6-12BF-44AF-ACED-42845378B8F9}" srcId="{BD6F4372-4215-4A51-B0A8-1ED69CFBA585}" destId="{8E790354-EECD-47DD-B96A-C2DF6CF87ACC}" srcOrd="0" destOrd="0" parTransId="{ABA35667-0785-4A9E-B21B-A09296C12443}" sibTransId="{D72161C7-A42D-42BF-A119-0C42B23B0901}"/>
    <dgm:cxn modelId="{95F2CCE6-B700-4524-9D75-5FC32D206293}" type="presParOf" srcId="{9E8DD5B5-C8E7-4E5C-9589-AEBCF7593913}" destId="{2FCF5C6D-FA37-403F-A78E-043D6402BFA4}" srcOrd="0" destOrd="0" presId="urn:microsoft.com/office/officeart/2005/8/layout/vList2#1"/>
    <dgm:cxn modelId="{48E1D5F4-0666-45C1-9980-69DFB055466F}" type="presParOf" srcId="{9E8DD5B5-C8E7-4E5C-9589-AEBCF7593913}" destId="{89761EE8-8C43-4419-8FBA-3EB102C51A52}" srcOrd="1" destOrd="0" presId="urn:microsoft.com/office/officeart/2005/8/layout/vList2#1"/>
    <dgm:cxn modelId="{873CBA79-7CC1-42F2-A4C7-7991AC3621C9}" type="presParOf" srcId="{9E8DD5B5-C8E7-4E5C-9589-AEBCF7593913}" destId="{777DD743-4A89-4D0B-8A97-C557529EA32C}" srcOrd="2" destOrd="0" presId="urn:microsoft.com/office/officeart/2005/8/layout/vList2#1"/>
    <dgm:cxn modelId="{08238CAD-0393-4758-83FC-B4B19242ACBC}" type="presParOf" srcId="{9E8DD5B5-C8E7-4E5C-9589-AEBCF7593913}" destId="{1188575E-0191-48B7-97BE-73397DA862D4}" srcOrd="3" destOrd="0" presId="urn:microsoft.com/office/officeart/2005/8/layout/vList2#1"/>
    <dgm:cxn modelId="{851A1AF1-589E-46EC-91CE-E72115D23151}" type="presParOf" srcId="{9E8DD5B5-C8E7-4E5C-9589-AEBCF7593913}" destId="{6A14C509-36AE-4C3C-9B41-FCFA7DB42CB2}" srcOrd="4" destOrd="0" presId="urn:microsoft.com/office/officeart/2005/8/layout/vList2#1"/>
    <dgm:cxn modelId="{A888147E-14D9-4112-9C51-224EF66CC38E}" type="presParOf" srcId="{9E8DD5B5-C8E7-4E5C-9589-AEBCF7593913}" destId="{F704B2C2-1787-4D32-8544-FE0FC5554A56}" srcOrd="5" destOrd="0" presId="urn:microsoft.com/office/officeart/2005/8/layout/vList2#1"/>
    <dgm:cxn modelId="{8722C19B-C7B7-487C-810E-43A3142DF3FC}" type="presParOf" srcId="{9E8DD5B5-C8E7-4E5C-9589-AEBCF7593913}" destId="{51E91549-3817-4227-995F-3E935AAAF392}" srcOrd="6" destOrd="0" presId="urn:microsoft.com/office/officeart/2005/8/layout/vList2#1"/>
    <dgm:cxn modelId="{C7DE9DEC-99A9-4CAD-AE44-F7307271441E}" type="presParOf" srcId="{9E8DD5B5-C8E7-4E5C-9589-AEBCF7593913}" destId="{6CD6D3F2-5C9D-47C3-93C6-F391367F828F}" srcOrd="7" destOrd="0" presId="urn:microsoft.com/office/officeart/2005/8/layout/vList2#1"/>
    <dgm:cxn modelId="{3E814716-A9BA-4B5F-A28B-36D171CCDBDA}" type="presParOf" srcId="{9E8DD5B5-C8E7-4E5C-9589-AEBCF7593913}" destId="{B4D44F09-11FC-4A53-93B3-FC7F75F434A6}" srcOrd="8" destOrd="0" presId="urn:microsoft.com/office/officeart/2005/8/layout/vList2#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FCF5C6D-FA37-403F-A78E-043D6402BFA4}">
      <dsp:nvSpPr>
        <dsp:cNvPr id="0" name=""/>
        <dsp:cNvSpPr/>
      </dsp:nvSpPr>
      <dsp:spPr>
        <a:xfrm>
          <a:off x="0" y="184086"/>
          <a:ext cx="10904865" cy="805545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700" kern="1200" baseline="0" dirty="0"/>
            <a:t>1. Project Background</a:t>
          </a:r>
          <a:endParaRPr lang="zh-CN" sz="2700" kern="1200" dirty="0"/>
        </a:p>
      </dsp:txBody>
      <dsp:txXfrm>
        <a:off x="39323" y="223409"/>
        <a:ext cx="10826219" cy="726899"/>
      </dsp:txXfrm>
    </dsp:sp>
    <dsp:sp modelId="{777DD743-4A89-4D0B-8A97-C557529EA32C}">
      <dsp:nvSpPr>
        <dsp:cNvPr id="0" name=""/>
        <dsp:cNvSpPr/>
      </dsp:nvSpPr>
      <dsp:spPr>
        <a:xfrm>
          <a:off x="0" y="1067391"/>
          <a:ext cx="10904865" cy="805545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baseline="0" dirty="0"/>
            <a:t>2. </a:t>
          </a:r>
          <a:r>
            <a:rPr lang="en-US" altLang="zh-CN" sz="2700" kern="1200" baseline="0" dirty="0"/>
            <a:t>Analysis of entities and relations</a:t>
          </a:r>
          <a:endParaRPr lang="zh-CN" sz="2700" kern="1200" dirty="0"/>
        </a:p>
      </dsp:txBody>
      <dsp:txXfrm>
        <a:off x="39323" y="1106714"/>
        <a:ext cx="10826219" cy="726899"/>
      </dsp:txXfrm>
    </dsp:sp>
    <dsp:sp modelId="{6A14C509-36AE-4C3C-9B41-FCFA7DB42CB2}">
      <dsp:nvSpPr>
        <dsp:cNvPr id="0" name=""/>
        <dsp:cNvSpPr/>
      </dsp:nvSpPr>
      <dsp:spPr>
        <a:xfrm>
          <a:off x="0" y="1950696"/>
          <a:ext cx="10904865" cy="805545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baseline="0" dirty="0"/>
            <a:t>3. E-R diagram &amp; normalization and construction of database</a:t>
          </a:r>
          <a:endParaRPr lang="zh-CN" sz="2700" kern="1200" dirty="0"/>
        </a:p>
      </dsp:txBody>
      <dsp:txXfrm>
        <a:off x="39323" y="1990019"/>
        <a:ext cx="10826219" cy="726899"/>
      </dsp:txXfrm>
    </dsp:sp>
    <dsp:sp modelId="{51E91549-3817-4227-995F-3E935AAAF392}">
      <dsp:nvSpPr>
        <dsp:cNvPr id="0" name=""/>
        <dsp:cNvSpPr/>
      </dsp:nvSpPr>
      <dsp:spPr>
        <a:xfrm>
          <a:off x="0" y="2834001"/>
          <a:ext cx="10904865" cy="805545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baseline="0" dirty="0"/>
            <a:t>4. Queries of relations for daily operation and activities</a:t>
          </a:r>
          <a:endParaRPr lang="zh-CN" sz="2700" kern="1200" dirty="0"/>
        </a:p>
      </dsp:txBody>
      <dsp:txXfrm>
        <a:off x="39323" y="2873324"/>
        <a:ext cx="10826219" cy="726899"/>
      </dsp:txXfrm>
    </dsp:sp>
    <dsp:sp modelId="{B4D44F09-11FC-4A53-93B3-FC7F75F434A6}">
      <dsp:nvSpPr>
        <dsp:cNvPr id="0" name=""/>
        <dsp:cNvSpPr/>
      </dsp:nvSpPr>
      <dsp:spPr>
        <a:xfrm>
          <a:off x="0" y="3717306"/>
          <a:ext cx="10904865" cy="805545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baseline="0" dirty="0"/>
            <a:t>5. SQL queries for data analysis</a:t>
          </a:r>
          <a:endParaRPr lang="zh-CN" sz="2700" kern="1200" dirty="0"/>
        </a:p>
      </dsp:txBody>
      <dsp:txXfrm>
        <a:off x="39323" y="3756629"/>
        <a:ext cx="10826219" cy="7268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#1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lnSpAfChP" val="20"/>
              <dgm:param type="stBulletLvl" val="1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#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E69A474-9C4A-439C-A6F5-E9BE9F1BBA91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2021/4/22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F57D167-9BB5-2048-9DDA-7DF8E5D94DC9}" type="slidenum">
              <a:rPr 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3F56DDB4-5354-4248-8F88-47D23400AF9F}" type="datetime1">
              <a:rPr lang="zh-CN" altLang="en-US" smtClean="0"/>
              <a:t>2021/4/22</a:t>
            </a:fld>
            <a:endParaRPr 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 noProof="0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US" noProof="0" dirty="0"/>
              <a:t>单击此处编辑母版文本样式</a:t>
            </a:r>
          </a:p>
          <a:p>
            <a:pPr lvl="1" rtl="0"/>
            <a:r>
              <a:rPr lang="en-US" noProof="0" dirty="0"/>
              <a:t>第二级</a:t>
            </a:r>
          </a:p>
          <a:p>
            <a:pPr lvl="2" rtl="0"/>
            <a:r>
              <a:rPr lang="en-US" noProof="0" dirty="0"/>
              <a:t>第三级</a:t>
            </a:r>
          </a:p>
          <a:p>
            <a:pPr lvl="3" rtl="0"/>
            <a:r>
              <a:rPr lang="en-US" noProof="0" dirty="0"/>
              <a:t>第四级</a:t>
            </a:r>
          </a:p>
          <a:p>
            <a:pPr lvl="4" rtl="0"/>
            <a:r>
              <a:rPr lang="en-US" noProof="0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B303FA8-A3F3-7640-B13D-36C73B3E5587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76DFF1C-FCB9-4D7E-A416-5F3285BFC0E4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10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75030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11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12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13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15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7C5F38A-CC61-4171-B3FD-30B413D9294C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16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17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18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7C5F38A-CC61-4171-B3FD-30B413D9294C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19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20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AE32701F-B067-477A-AED9-40A9C21290E3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21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22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23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24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25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26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27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28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29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7C5F38A-CC61-4171-B3FD-30B413D9294C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30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7C5F38A-CC61-4171-B3FD-30B413D9294C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978788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307514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933839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34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106714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35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99273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36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40459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37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7C5F38A-CC61-4171-B3FD-30B413D9294C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38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39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40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7C5F38A-CC61-4171-B3FD-30B413D9294C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41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42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43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7C5F38A-CC61-4171-B3FD-30B413D9294C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44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45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46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47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48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49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50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5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51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52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7C5F38A-CC61-4171-B3FD-30B413D9294C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53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54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55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56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57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58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59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7C5F38A-CC61-4171-B3FD-30B413D9294C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60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7C5F38A-CC61-4171-B3FD-30B413D9294C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7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7C5F38A-CC61-4171-B3FD-30B413D9294C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8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9</a:t>
            </a:fld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5F927D5-7681-4338-8951-2FB90B00ABE0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1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/>
          <p:cNvSpPr/>
          <p:nvPr userDrawn="1"/>
        </p:nvSpPr>
        <p:spPr>
          <a:xfrm>
            <a:off x="0" y="914400"/>
            <a:ext cx="12192000" cy="5029200"/>
          </a:xfrm>
          <a:prstGeom prst="rect">
            <a:avLst/>
          </a:prstGeom>
          <a:pattFill prst="lgGrid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3" name="长方形 12"/>
          <p:cNvSpPr/>
          <p:nvPr userDrawn="1"/>
        </p:nvSpPr>
        <p:spPr>
          <a:xfrm>
            <a:off x="763425" y="2818150"/>
            <a:ext cx="6207001" cy="257181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" name="标题 1"/>
          <p:cNvSpPr>
            <a:spLocks noGrp="1"/>
          </p:cNvSpPr>
          <p:nvPr>
            <p:ph type="title" hasCustomPrompt="1"/>
          </p:nvPr>
        </p:nvSpPr>
        <p:spPr>
          <a:xfrm>
            <a:off x="1108430" y="3277472"/>
            <a:ext cx="5651293" cy="1086304"/>
          </a:xfrm>
          <a:prstGeom prst="rect">
            <a:avLst/>
          </a:prstGeom>
        </p:spPr>
        <p:txBody>
          <a:bodyPr lIns="91440" rIns="91440" rtlCol="0">
            <a:noAutofit/>
          </a:bodyPr>
          <a:lstStyle>
            <a:lvl1pPr algn="l">
              <a:defRPr sz="8800" b="1" i="0" spc="150" baseline="0">
                <a:solidFill>
                  <a:schemeClr val="accent3">
                    <a:lumMod val="9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en-US" noProof="0"/>
              <a:t>标题</a:t>
            </a:r>
          </a:p>
        </p:txBody>
      </p:sp>
      <p:sp>
        <p:nvSpPr>
          <p:cNvPr id="11" name="图片占位符 10"/>
          <p:cNvSpPr>
            <a:spLocks noGrp="1"/>
          </p:cNvSpPr>
          <p:nvPr>
            <p:ph type="pic" sz="quarter" idx="14"/>
          </p:nvPr>
        </p:nvSpPr>
        <p:spPr>
          <a:xfrm>
            <a:off x="5923125" y="0"/>
            <a:ext cx="6268875" cy="6858000"/>
          </a:xfrm>
          <a:custGeom>
            <a:avLst/>
            <a:gdLst>
              <a:gd name="connsiteX0" fmla="*/ 0 w 6268875"/>
              <a:gd name="connsiteY0" fmla="*/ 0 h 6858000"/>
              <a:gd name="connsiteX1" fmla="*/ 6268875 w 6268875"/>
              <a:gd name="connsiteY1" fmla="*/ 0 h 6858000"/>
              <a:gd name="connsiteX2" fmla="*/ 6268875 w 6268875"/>
              <a:gd name="connsiteY2" fmla="*/ 6858000 h 6858000"/>
              <a:gd name="connsiteX3" fmla="*/ 0 w 6268875"/>
              <a:gd name="connsiteY3" fmla="*/ 6858000 h 6858000"/>
              <a:gd name="connsiteX4" fmla="*/ 0 w 6268875"/>
              <a:gd name="connsiteY4" fmla="*/ 5389964 h 6858000"/>
              <a:gd name="connsiteX5" fmla="*/ 1047301 w 6268875"/>
              <a:gd name="connsiteY5" fmla="*/ 5389964 h 6858000"/>
              <a:gd name="connsiteX6" fmla="*/ 1047301 w 6268875"/>
              <a:gd name="connsiteY6" fmla="*/ 2814404 h 6858000"/>
              <a:gd name="connsiteX7" fmla="*/ 0 w 6268875"/>
              <a:gd name="connsiteY7" fmla="*/ 28144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68875" h="6858000">
                <a:moveTo>
                  <a:pt x="0" y="0"/>
                </a:moveTo>
                <a:lnTo>
                  <a:pt x="6268875" y="0"/>
                </a:lnTo>
                <a:lnTo>
                  <a:pt x="6268875" y="6858000"/>
                </a:lnTo>
                <a:lnTo>
                  <a:pt x="0" y="6858000"/>
                </a:lnTo>
                <a:lnTo>
                  <a:pt x="0" y="5389964"/>
                </a:lnTo>
                <a:lnTo>
                  <a:pt x="1047301" y="5389964"/>
                </a:lnTo>
                <a:lnTo>
                  <a:pt x="1047301" y="2814404"/>
                </a:lnTo>
                <a:lnTo>
                  <a:pt x="0" y="2814404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rtlCol="0">
            <a:noAutofit/>
          </a:bodyPr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 hasCustomPrompt="1"/>
          </p:nvPr>
        </p:nvSpPr>
        <p:spPr>
          <a:xfrm>
            <a:off x="1108430" y="4450080"/>
            <a:ext cx="5651294" cy="607103"/>
          </a:xfrm>
        </p:spPr>
        <p:txBody>
          <a:bodyPr rtlCol="0" anchor="ctr">
            <a:normAutofit/>
          </a:bodyPr>
          <a:lstStyle>
            <a:lvl1pPr marL="0" indent="0">
              <a:buNone/>
              <a:defRPr sz="2400" b="0" cap="all" spc="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en-US" noProof="0"/>
              <a:t>副标题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 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长方形 4"/>
          <p:cNvSpPr/>
          <p:nvPr userDrawn="1"/>
        </p:nvSpPr>
        <p:spPr>
          <a:xfrm>
            <a:off x="0" y="0"/>
            <a:ext cx="12192000" cy="986306"/>
          </a:xfrm>
          <a:prstGeom prst="rect">
            <a:avLst/>
          </a:prstGeom>
          <a:pattFill prst="lgGrid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6" name="长方形 5"/>
          <p:cNvSpPr/>
          <p:nvPr userDrawn="1"/>
        </p:nvSpPr>
        <p:spPr>
          <a:xfrm>
            <a:off x="350520" y="279792"/>
            <a:ext cx="11475720" cy="98630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182880" rIns="182880" rtlCol="0" anchor="ctr"/>
          <a:lstStyle/>
          <a:p>
            <a:pPr rtl="0"/>
            <a:endParaRPr lang="en-US" sz="2400" b="1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639413" y="483440"/>
            <a:ext cx="10904438" cy="583800"/>
          </a:xfrm>
          <a:prstGeom prst="rect">
            <a:avLst/>
          </a:prstGeo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en-US" noProof="0"/>
          </a:p>
        </p:txBody>
      </p:sp>
      <p:sp>
        <p:nvSpPr>
          <p:cNvPr id="13" name="页脚占位符 12"/>
          <p:cNvSpPr>
            <a:spLocks noGrp="1"/>
          </p:cNvSpPr>
          <p:nvPr>
            <p:ph type="ftr" sz="quarter" idx="11"/>
          </p:nvPr>
        </p:nvSpPr>
        <p:spPr>
          <a:xfrm>
            <a:off x="639247" y="6356350"/>
            <a:ext cx="7514153" cy="3651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14" name="灯片编号占位符 13"/>
          <p:cNvSpPr>
            <a:spLocks noGrp="1"/>
          </p:cNvSpPr>
          <p:nvPr>
            <p:ph type="sldNum" sz="quarter" idx="12"/>
          </p:nvPr>
        </p:nvSpPr>
        <p:spPr>
          <a:xfrm>
            <a:off x="11011711" y="6356349"/>
            <a:ext cx="532140" cy="3651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F705D35-D126-3B47-A82C-2A13EA9E0A6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内容占位符 15"/>
          <p:cNvSpPr>
            <a:spLocks noGrp="1"/>
          </p:cNvSpPr>
          <p:nvPr>
            <p:ph sz="quarter" idx="13"/>
          </p:nvPr>
        </p:nvSpPr>
        <p:spPr>
          <a:xfrm>
            <a:off x="638986" y="1470025"/>
            <a:ext cx="10904865" cy="4706938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项内容 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长方形 5"/>
          <p:cNvSpPr/>
          <p:nvPr userDrawn="1"/>
        </p:nvSpPr>
        <p:spPr>
          <a:xfrm>
            <a:off x="0" y="5871694"/>
            <a:ext cx="12192000" cy="986306"/>
          </a:xfrm>
          <a:prstGeom prst="rect">
            <a:avLst/>
          </a:prstGeom>
          <a:pattFill prst="lgGrid">
            <a:fgClr>
              <a:schemeClr val="tx1">
                <a:lumMod val="10000"/>
                <a:lumOff val="9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7" name="长方形 6"/>
          <p:cNvSpPr/>
          <p:nvPr userDrawn="1"/>
        </p:nvSpPr>
        <p:spPr>
          <a:xfrm>
            <a:off x="4921026" y="0"/>
            <a:ext cx="718969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11103659" y="6356350"/>
            <a:ext cx="449094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F705D35-D126-3B47-A82C-2A13EA9E0A6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6761117" y="681037"/>
            <a:ext cx="4791637" cy="583800"/>
          </a:xfrm>
          <a:prstGeom prst="rect">
            <a:avLst/>
          </a:prstGeo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en-US" noProof="0"/>
          </a:p>
        </p:txBody>
      </p:sp>
      <p:sp>
        <p:nvSpPr>
          <p:cNvPr id="12" name="图片占位符 10"/>
          <p:cNvSpPr>
            <a:spLocks noGrp="1"/>
          </p:cNvSpPr>
          <p:nvPr>
            <p:ph type="pic" sz="quarter" idx="14"/>
          </p:nvPr>
        </p:nvSpPr>
        <p:spPr>
          <a:xfrm>
            <a:off x="542925" y="571500"/>
            <a:ext cx="5553075" cy="5715000"/>
          </a:xfrm>
          <a:prstGeom prst="rect">
            <a:avLst/>
          </a:prstGeom>
          <a:solidFill>
            <a:schemeClr val="bg2"/>
          </a:solidFill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en-US" noProof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5"/>
          </p:nvPr>
        </p:nvSpPr>
        <p:spPr>
          <a:xfrm>
            <a:off x="542925" y="6356350"/>
            <a:ext cx="7315200" cy="3651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11" name="内容占位符 10"/>
          <p:cNvSpPr>
            <a:spLocks noGrp="1"/>
          </p:cNvSpPr>
          <p:nvPr>
            <p:ph sz="quarter" idx="16"/>
          </p:nvPr>
        </p:nvSpPr>
        <p:spPr>
          <a:xfrm>
            <a:off x="6761117" y="1265238"/>
            <a:ext cx="4791637" cy="49117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长方形 15"/>
          <p:cNvSpPr/>
          <p:nvPr userDrawn="1"/>
        </p:nvSpPr>
        <p:spPr>
          <a:xfrm>
            <a:off x="0" y="0"/>
            <a:ext cx="12192000" cy="986306"/>
          </a:xfrm>
          <a:prstGeom prst="rect">
            <a:avLst/>
          </a:prstGeom>
          <a:pattFill prst="lgGrid">
            <a:fgClr>
              <a:schemeClr val="tx1">
                <a:lumMod val="10000"/>
                <a:lumOff val="9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F705D35-D126-3B47-A82C-2A13EA9E0A6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长方形 5"/>
          <p:cNvSpPr/>
          <p:nvPr userDrawn="1"/>
        </p:nvSpPr>
        <p:spPr>
          <a:xfrm>
            <a:off x="350520" y="279792"/>
            <a:ext cx="11475720" cy="98630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182880" rIns="182880" rtlCol="0" anchor="ctr"/>
          <a:lstStyle/>
          <a:p>
            <a:pPr rtl="0"/>
            <a:endParaRPr lang="en-US" sz="2400" b="1" noProof="0" dirty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639413" y="483440"/>
            <a:ext cx="10904438" cy="583800"/>
          </a:xfrm>
          <a:prstGeom prst="rect">
            <a:avLst/>
          </a:prstGeo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en-US" noProof="0"/>
          </a:p>
        </p:txBody>
      </p:sp>
      <p:sp>
        <p:nvSpPr>
          <p:cNvPr id="10" name="文本占位符 2"/>
          <p:cNvSpPr>
            <a:spLocks noGrp="1"/>
          </p:cNvSpPr>
          <p:nvPr>
            <p:ph type="body" idx="1"/>
          </p:nvPr>
        </p:nvSpPr>
        <p:spPr>
          <a:xfrm>
            <a:off x="838201" y="2038570"/>
            <a:ext cx="5042646" cy="703135"/>
          </a:xfrm>
          <a:prstGeom prst="rect">
            <a:avLst/>
          </a:prstGeo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accent3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2" name="文本占位符 2"/>
          <p:cNvSpPr>
            <a:spLocks noGrp="1"/>
          </p:cNvSpPr>
          <p:nvPr>
            <p:ph type="body" idx="14"/>
          </p:nvPr>
        </p:nvSpPr>
        <p:spPr>
          <a:xfrm>
            <a:off x="6501205" y="2038570"/>
            <a:ext cx="5042646" cy="703135"/>
          </a:xfrm>
          <a:prstGeom prst="rect">
            <a:avLst/>
          </a:prstGeo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accent3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cxnSp>
        <p:nvCxnSpPr>
          <p:cNvPr id="14" name="直接连接符​​(S) 13"/>
          <p:cNvCxnSpPr/>
          <p:nvPr userDrawn="1"/>
        </p:nvCxnSpPr>
        <p:spPr>
          <a:xfrm>
            <a:off x="6167716" y="1613647"/>
            <a:ext cx="0" cy="4904068"/>
          </a:xfrm>
          <a:prstGeom prst="line">
            <a:avLst/>
          </a:prstGeom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内容占位符 6"/>
          <p:cNvSpPr>
            <a:spLocks noGrp="1"/>
          </p:cNvSpPr>
          <p:nvPr>
            <p:ph sz="quarter" idx="15"/>
          </p:nvPr>
        </p:nvSpPr>
        <p:spPr>
          <a:xfrm>
            <a:off x="838200" y="2894471"/>
            <a:ext cx="5041900" cy="3093579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5" name="内容占位符 6"/>
          <p:cNvSpPr>
            <a:spLocks noGrp="1"/>
          </p:cNvSpPr>
          <p:nvPr>
            <p:ph sz="quarter" idx="16"/>
          </p:nvPr>
        </p:nvSpPr>
        <p:spPr>
          <a:xfrm>
            <a:off x="6501205" y="2894471"/>
            <a:ext cx="5041900" cy="3093579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和字幕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/>
        </p:nvSpPr>
        <p:spPr>
          <a:xfrm>
            <a:off x="0" y="914400"/>
            <a:ext cx="12192000" cy="5029200"/>
          </a:xfrm>
          <a:prstGeom prst="rect">
            <a:avLst/>
          </a:prstGeom>
          <a:pattFill prst="lgGrid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5951621" y="1803214"/>
            <a:ext cx="6240379" cy="32528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F7E77FB-0806-4C98-8186-4A8C4DDBA0D7}" type="datetime1">
              <a:rPr lang="zh-CN" altLang="en-US" smtClean="0"/>
              <a:t>2021/4/22</a:t>
            </a:fld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F705D35-D126-3B47-A82C-2A13EA9E0A6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6494545" y="2028031"/>
            <a:ext cx="5058209" cy="583800"/>
          </a:xfrm>
          <a:prstGeom prst="rect">
            <a:avLst/>
          </a:prstGeo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en-US" noProof="0"/>
          </a:p>
        </p:txBody>
      </p:sp>
      <p:sp>
        <p:nvSpPr>
          <p:cNvPr id="13" name="图片占位符 10"/>
          <p:cNvSpPr>
            <a:spLocks noGrp="1"/>
          </p:cNvSpPr>
          <p:nvPr>
            <p:ph type="pic" sz="quarter" idx="14"/>
          </p:nvPr>
        </p:nvSpPr>
        <p:spPr>
          <a:xfrm>
            <a:off x="542925" y="0"/>
            <a:ext cx="5408696" cy="6858000"/>
          </a:xfrm>
          <a:prstGeom prst="rect">
            <a:avLst/>
          </a:prstGeom>
          <a:solidFill>
            <a:schemeClr val="bg2"/>
          </a:solidFill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en-US" noProof="0"/>
          </a:p>
        </p:txBody>
      </p:sp>
      <p:sp>
        <p:nvSpPr>
          <p:cNvPr id="6" name="内容占位符 5"/>
          <p:cNvSpPr>
            <a:spLocks noGrp="1"/>
          </p:cNvSpPr>
          <p:nvPr>
            <p:ph sz="quarter" idx="15"/>
          </p:nvPr>
        </p:nvSpPr>
        <p:spPr>
          <a:xfrm>
            <a:off x="6494463" y="2611438"/>
            <a:ext cx="5058209" cy="2165350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accent4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F705D35-D126-3B47-A82C-2A13EA9E0A67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US" noProof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n-US" noProof="0"/>
              <a:t>单击此处编辑母版文本样式</a:t>
            </a:r>
          </a:p>
          <a:p>
            <a:pPr lvl="1" rtl="0"/>
            <a:r>
              <a:rPr lang="en-US" noProof="0"/>
              <a:t>第二级</a:t>
            </a:r>
          </a:p>
          <a:p>
            <a:pPr lvl="2" rtl="0"/>
            <a:r>
              <a:rPr lang="en-US" noProof="0"/>
              <a:t>第三级</a:t>
            </a:r>
          </a:p>
          <a:p>
            <a:pPr lvl="3" rtl="0"/>
            <a:r>
              <a:rPr lang="en-US" noProof="0"/>
              <a:t>第四级</a:t>
            </a:r>
          </a:p>
          <a:p>
            <a:pPr lvl="4" rtl="0"/>
            <a:r>
              <a:rPr lang="en-US" noProof="0"/>
              <a:t>第五级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838200" y="6356350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904706" y="6356350"/>
            <a:ext cx="4490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F705D35-D126-3B47-A82C-2A13EA9E0A67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5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5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.xml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9"/>
          <p:cNvSpPr>
            <a:spLocks noGrp="1"/>
          </p:cNvSpPr>
          <p:nvPr>
            <p:ph type="title"/>
          </p:nvPr>
        </p:nvSpPr>
        <p:spPr>
          <a:xfrm>
            <a:off x="791216" y="1808773"/>
            <a:ext cx="5651293" cy="1086304"/>
          </a:xfrm>
        </p:spPr>
        <p:txBody>
          <a:bodyPr rtlCol="0"/>
          <a:lstStyle/>
          <a:p>
            <a:pPr rtl="0"/>
            <a:r>
              <a:rPr lang="en-US" altLang="zh-CN" sz="4000" dirty="0">
                <a:solidFill>
                  <a:schemeClr val="accent3">
                    <a:lumMod val="50000"/>
                  </a:schemeClr>
                </a:solidFill>
              </a:rPr>
              <a:t>ERG3010 PROJEKT</a:t>
            </a:r>
            <a:endParaRPr lang="en-US" sz="40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5"/>
          </p:nvPr>
        </p:nvSpPr>
        <p:spPr>
          <a:xfrm>
            <a:off x="957943" y="2895077"/>
            <a:ext cx="5871449" cy="2425860"/>
          </a:xfrm>
        </p:spPr>
        <p:txBody>
          <a:bodyPr rtlCol="0">
            <a:normAutofit/>
          </a:bodyPr>
          <a:lstStyle/>
          <a:p>
            <a:pPr rtl="0"/>
            <a:r>
              <a:rPr lang="en-US" altLang="zh-CN" sz="1800" dirty="0"/>
              <a:t>118010220 HAOTIAN MA (</a:t>
            </a:r>
            <a:r>
              <a:rPr lang="zh-CN" altLang="en-US" sz="1800" dirty="0"/>
              <a:t>马浩天</a:t>
            </a:r>
            <a:r>
              <a:rPr lang="en-US" altLang="zh-CN" sz="1800" dirty="0"/>
              <a:t>)</a:t>
            </a:r>
          </a:p>
          <a:p>
            <a:pPr rtl="0"/>
            <a:r>
              <a:rPr lang="en-US" altLang="zh-CN" sz="1800" dirty="0"/>
              <a:t>118010224 YU MAO (</a:t>
            </a:r>
            <a:r>
              <a:rPr lang="zh-CN" altLang="en-US" sz="1800" dirty="0"/>
              <a:t>毛宇</a:t>
            </a:r>
            <a:r>
              <a:rPr lang="en-US" altLang="zh-CN" sz="1800" dirty="0"/>
              <a:t>)</a:t>
            </a:r>
          </a:p>
          <a:p>
            <a:pPr rtl="0"/>
            <a:r>
              <a:rPr lang="en-US" altLang="zh-CN" sz="1800" dirty="0"/>
              <a:t>118010335 Wei WU (</a:t>
            </a:r>
            <a:r>
              <a:rPr lang="zh-CN" altLang="en-US" sz="1800" dirty="0"/>
              <a:t>吴畏</a:t>
            </a:r>
            <a:r>
              <a:rPr lang="en-US" altLang="zh-CN" sz="1800" dirty="0"/>
              <a:t>)</a:t>
            </a:r>
          </a:p>
          <a:p>
            <a:pPr rtl="0"/>
            <a:r>
              <a:rPr lang="en-US" altLang="zh-CN" sz="1800" dirty="0"/>
              <a:t>118010416 SHIQI Zhang (</a:t>
            </a:r>
            <a:r>
              <a:rPr lang="zh-CN" altLang="en-US" sz="1800" dirty="0"/>
              <a:t>张诗琪</a:t>
            </a:r>
            <a:r>
              <a:rPr lang="en-US" altLang="zh-CN" sz="1800" dirty="0"/>
              <a:t>)</a:t>
            </a:r>
          </a:p>
        </p:txBody>
      </p:sp>
      <p:pic>
        <p:nvPicPr>
          <p:cNvPr id="14" name="图片占位符 13"/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l="27660" r="24134"/>
          <a:stretch>
            <a:fillRect/>
          </a:stretch>
        </p:blipFill>
        <p:spPr>
          <a:xfrm>
            <a:off x="5923125" y="0"/>
            <a:ext cx="6268875" cy="6858000"/>
          </a:xfr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2.1 Database Design --Normalization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7BB27B2-8E31-49BB-BD23-517528A034E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663"/>
          <a:stretch/>
        </p:blipFill>
        <p:spPr>
          <a:xfrm>
            <a:off x="65196" y="1548913"/>
            <a:ext cx="12061607" cy="4133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4897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2.1 Database Design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6D25BA3-5336-4E80-9E3A-EEE79AD309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8335" y="1304224"/>
            <a:ext cx="6974367" cy="552471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2.1 Database Design</a:t>
            </a:r>
          </a:p>
        </p:txBody>
      </p:sp>
      <p:sp>
        <p:nvSpPr>
          <p:cNvPr id="6" name="标题 2"/>
          <p:cNvSpPr txBox="1"/>
          <p:nvPr/>
        </p:nvSpPr>
        <p:spPr>
          <a:xfrm>
            <a:off x="6418217" y="2189481"/>
            <a:ext cx="4696823" cy="19049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2. Construct all the tables </a:t>
            </a:r>
            <a:r>
              <a:rPr lang="en-US" altLang="zh-CN" dirty="0">
                <a:solidFill>
                  <a:srgbClr val="292C48"/>
                </a:solidFill>
              </a:rPr>
              <a:t>of the ERD and import data to them.</a:t>
            </a:r>
            <a:endParaRPr lang="en-US" altLang="zh-CN" sz="24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8" name="标题 2"/>
          <p:cNvSpPr txBox="1"/>
          <p:nvPr/>
        </p:nvSpPr>
        <p:spPr>
          <a:xfrm>
            <a:off x="3397012" y="6318241"/>
            <a:ext cx="3229535" cy="5135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16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Step2_Construction.sql</a:t>
            </a:r>
          </a:p>
        </p:txBody>
      </p:sp>
      <p:sp>
        <p:nvSpPr>
          <p:cNvPr id="4" name="标题 2"/>
          <p:cNvSpPr txBox="1"/>
          <p:nvPr/>
        </p:nvSpPr>
        <p:spPr>
          <a:xfrm>
            <a:off x="648149" y="1054617"/>
            <a:ext cx="6724793" cy="131063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292C48"/>
                </a:solidFill>
              </a:rPr>
              <a:t>MySQL Code</a:t>
            </a:r>
            <a:r>
              <a:rPr lang="en-US" altLang="zh-CN" sz="32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:</a:t>
            </a:r>
          </a:p>
          <a:p>
            <a:pPr>
              <a:lnSpc>
                <a:spcPct val="150000"/>
              </a:lnSpc>
            </a:pPr>
            <a:endParaRPr lang="en-US" altLang="zh-CN" sz="24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EC87CE8-604F-4275-AA13-C5170C8E2E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438" y="1709936"/>
            <a:ext cx="3162574" cy="507536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2.1 Database Design</a:t>
            </a:r>
          </a:p>
        </p:txBody>
      </p:sp>
      <p:sp>
        <p:nvSpPr>
          <p:cNvPr id="6" name="标题 2"/>
          <p:cNvSpPr txBox="1"/>
          <p:nvPr/>
        </p:nvSpPr>
        <p:spPr>
          <a:xfrm>
            <a:off x="6684468" y="4458198"/>
            <a:ext cx="4859383" cy="19049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292C48"/>
                </a:solidFill>
              </a:rPr>
              <a:t>3. Set primary keys and foreign keys for each table.</a:t>
            </a:r>
            <a:endParaRPr lang="en-US" altLang="zh-CN" sz="24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8" name="标题 2"/>
          <p:cNvSpPr txBox="1"/>
          <p:nvPr/>
        </p:nvSpPr>
        <p:spPr>
          <a:xfrm>
            <a:off x="4367997" y="6190637"/>
            <a:ext cx="3229535" cy="5135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16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Step3_Connection.sql</a:t>
            </a:r>
          </a:p>
        </p:txBody>
      </p:sp>
      <p:sp>
        <p:nvSpPr>
          <p:cNvPr id="4" name="标题 2"/>
          <p:cNvSpPr txBox="1"/>
          <p:nvPr/>
        </p:nvSpPr>
        <p:spPr>
          <a:xfrm>
            <a:off x="530181" y="1110712"/>
            <a:ext cx="6724793" cy="131063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292C48"/>
                </a:solidFill>
              </a:rPr>
              <a:t>MySQL Code</a:t>
            </a:r>
            <a:r>
              <a:rPr lang="en-US" altLang="zh-CN" sz="32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:</a:t>
            </a:r>
          </a:p>
          <a:p>
            <a:pPr>
              <a:lnSpc>
                <a:spcPct val="150000"/>
              </a:lnSpc>
            </a:pPr>
            <a:endParaRPr lang="en-US" altLang="zh-CN" sz="24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2C6F600-4013-48CA-8D01-6790F6F40E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967" y="1766031"/>
            <a:ext cx="3878916" cy="513632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2"/>
          <p:cNvSpPr txBox="1"/>
          <p:nvPr/>
        </p:nvSpPr>
        <p:spPr>
          <a:xfrm>
            <a:off x="0" y="873760"/>
            <a:ext cx="6724793" cy="131063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Generate the ERD:</a:t>
            </a:r>
          </a:p>
          <a:p>
            <a:pPr>
              <a:lnSpc>
                <a:spcPct val="150000"/>
              </a:lnSpc>
            </a:pPr>
            <a:endParaRPr lang="en-US" altLang="zh-CN" sz="24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E10700A-0226-4975-864C-FC49FE6D08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2480" y="339360"/>
            <a:ext cx="6751905" cy="6309907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3581402" y="1459209"/>
            <a:ext cx="8610598" cy="3740728"/>
          </a:xfrm>
          <a:prstGeom prst="rect">
            <a:avLst/>
          </a:prstGeom>
          <a:solidFill>
            <a:srgbClr val="282C4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4016189" y="1824454"/>
            <a:ext cx="4957482" cy="1765910"/>
          </a:xfrm>
        </p:spPr>
        <p:txBody>
          <a:bodyPr rtlCol="0"/>
          <a:lstStyle/>
          <a:p>
            <a:r>
              <a:rPr lang="en-US" altLang="zh-CN" sz="3200" dirty="0"/>
              <a:t>2.2 Question 1</a:t>
            </a:r>
            <a:br>
              <a:rPr lang="en-US" altLang="zh-CN" dirty="0"/>
            </a:br>
            <a:br>
              <a:rPr lang="zh-CN" altLang="en-US" dirty="0"/>
            </a:br>
            <a:endParaRPr lang="en-U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643890" y="3602990"/>
            <a:ext cx="11090910" cy="1932305"/>
          </a:xfrm>
          <a:prstGeom prst="rect">
            <a:avLst/>
          </a:prstGeom>
          <a:solidFill>
            <a:schemeClr val="bg2"/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title"/>
          </p:nvPr>
        </p:nvSpPr>
        <p:spPr>
          <a:xfrm>
            <a:off x="643890" y="313690"/>
            <a:ext cx="10904220" cy="868045"/>
          </a:xfrm>
          <a:noFill/>
        </p:spPr>
        <p:txBody>
          <a:bodyPr rtlCol="0">
            <a:scene3d>
              <a:camera prst="orthographicFront"/>
              <a:lightRig rig="threePt" dir="t"/>
            </a:scene3d>
          </a:bodyPr>
          <a:lstStyle/>
          <a:p>
            <a:pPr fontAlgn="auto">
              <a:lnSpc>
                <a:spcPct val="100000"/>
              </a:lnSpc>
            </a:pPr>
            <a:r>
              <a:rPr lang="en-US" altLang="zh-CN" sz="2000" dirty="0"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2.2 Question 1</a:t>
            </a:r>
            <a:r>
              <a:rPr lang="zh-CN" altLang="en-US" sz="2000" dirty="0"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：</a:t>
            </a:r>
            <a:r>
              <a:rPr lang="en-US" altLang="zh-CN" sz="2000" dirty="0"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To get the year for every state in US when the largest number of bridges were built in that state.</a:t>
            </a:r>
          </a:p>
        </p:txBody>
      </p:sp>
      <p:sp>
        <p:nvSpPr>
          <p:cNvPr id="4" name="矩形 3"/>
          <p:cNvSpPr/>
          <p:nvPr/>
        </p:nvSpPr>
        <p:spPr>
          <a:xfrm>
            <a:off x="654685" y="1446530"/>
            <a:ext cx="11090910" cy="2156460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643890" y="1343660"/>
            <a:ext cx="9676130" cy="3969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create table bridge_count as</a:t>
            </a:r>
          </a:p>
          <a:p>
            <a:r>
              <a:rPr lang="zh-CN" altLang="en-US" dirty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SELECT STATE_CODE_001 as count_state, year_built_027 as count_year,count(*) as count</a:t>
            </a:r>
          </a:p>
          <a:p>
            <a:r>
              <a:rPr lang="zh-CN" altLang="en-US" dirty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from rawdata</a:t>
            </a:r>
          </a:p>
          <a:p>
            <a:r>
              <a:rPr lang="zh-CN" altLang="en-US" dirty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group by year_built_027,state_code_001</a:t>
            </a:r>
          </a:p>
          <a:p>
            <a:r>
              <a:rPr lang="zh-CN" altLang="en-US" dirty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having YEAR_BUILT_027!='';</a:t>
            </a:r>
          </a:p>
          <a:p>
            <a:endParaRPr lang="zh-CN" altLang="en-US" dirty="0">
              <a:solidFill>
                <a:schemeClr val="bg2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endParaRPr lang="zh-CN" altLang="en-US" dirty="0">
              <a:solidFill>
                <a:schemeClr val="bg2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zh-CN" altLang="en-US" dirty="0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select a.* </a:t>
            </a:r>
          </a:p>
          <a:p>
            <a:r>
              <a:rPr lang="zh-CN" altLang="en-US" dirty="0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from bridge_count a inner join </a:t>
            </a:r>
          </a:p>
          <a:p>
            <a:r>
              <a:rPr lang="zh-CN" altLang="en-US" dirty="0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(select count_state,max(count) count from bridge_count group by count_state)b </a:t>
            </a:r>
          </a:p>
          <a:p>
            <a:r>
              <a:rPr lang="zh-CN" altLang="en-US" dirty="0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on a.count_state = b.count_state and a.count = b.count order by a.count_state;</a:t>
            </a:r>
          </a:p>
          <a:p>
            <a:endParaRPr lang="zh-CN" altLang="en-US" dirty="0">
              <a:solidFill>
                <a:schemeClr val="tx2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endParaRPr lang="zh-CN" altLang="en-US" dirty="0">
              <a:solidFill>
                <a:schemeClr val="tx2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766050" y="4772660"/>
            <a:ext cx="3968750" cy="922020"/>
          </a:xfrm>
          <a:prstGeom prst="rect">
            <a:avLst/>
          </a:prstGeom>
          <a:solidFill>
            <a:schemeClr val="tx2"/>
          </a:solidFill>
        </p:spPr>
        <p:txBody>
          <a:bodyPr wrap="square" rtlCol="0">
            <a:spAutoFit/>
          </a:bodyPr>
          <a:lstStyle/>
          <a:p>
            <a:r>
              <a:rPr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In this section, we selected the number of years and data in each state with the most Bridge</a:t>
            </a:r>
            <a:r>
              <a:rPr lang="en-US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s.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7691120" y="2126615"/>
            <a:ext cx="4043680" cy="1476375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In this section, we group count the newly created table, find the number of Bridges built in each state per year, and record as count</a:t>
            </a:r>
            <a:r>
              <a:rPr 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.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D:\ERG3010\ERG3010-Project\Analysis\question1.pngquestion1"/>
          <p:cNvPicPr>
            <a:picLocks noChangeAspect="1"/>
          </p:cNvPicPr>
          <p:nvPr/>
        </p:nvPicPr>
        <p:blipFill>
          <a:blip r:embed="rId3"/>
          <a:srcRect b="49924"/>
          <a:stretch>
            <a:fillRect/>
          </a:stretch>
        </p:blipFill>
        <p:spPr>
          <a:xfrm>
            <a:off x="2045335" y="1240155"/>
            <a:ext cx="2459355" cy="5431790"/>
          </a:xfrm>
          <a:prstGeom prst="rect">
            <a:avLst/>
          </a:prstGeom>
        </p:spPr>
      </p:pic>
      <p:sp>
        <p:nvSpPr>
          <p:cNvPr id="11" name="标题 10"/>
          <p:cNvSpPr>
            <a:spLocks noGrp="1"/>
          </p:cNvSpPr>
          <p:nvPr>
            <p:ph type="title"/>
          </p:nvPr>
        </p:nvSpPr>
        <p:spPr>
          <a:xfrm>
            <a:off x="563848" y="495700"/>
            <a:ext cx="10904438" cy="583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bg2"/>
                </a:solidFill>
              </a14:hiddenFill>
            </a:ext>
          </a:extLst>
        </p:spPr>
        <p:txBody>
          <a:bodyPr rtlCol="0"/>
          <a:lstStyle/>
          <a:p>
            <a:r>
              <a:rPr lang="en-US" altLang="zh-CN" dirty="0">
                <a:solidFill>
                  <a:schemeClr val="bg2"/>
                </a:solidFill>
              </a:rPr>
              <a:t>2.2 Question 1 Results</a:t>
            </a:r>
          </a:p>
        </p:txBody>
      </p:sp>
      <p:pic>
        <p:nvPicPr>
          <p:cNvPr id="3" name="图片 2" descr="D:\ERG3010\ERG3010-Project\Analysis\question1.pngquestion1"/>
          <p:cNvPicPr>
            <a:picLocks noChangeAspect="1"/>
          </p:cNvPicPr>
          <p:nvPr/>
        </p:nvPicPr>
        <p:blipFill>
          <a:blip r:embed="rId3"/>
          <a:srcRect t="50006"/>
          <a:stretch>
            <a:fillRect/>
          </a:stretch>
        </p:blipFill>
        <p:spPr>
          <a:xfrm>
            <a:off x="6121400" y="1327150"/>
            <a:ext cx="2508250" cy="553085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3581402" y="1459209"/>
            <a:ext cx="8610598" cy="3740728"/>
          </a:xfrm>
          <a:prstGeom prst="rect">
            <a:avLst/>
          </a:prstGeom>
          <a:solidFill>
            <a:srgbClr val="282C4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4016189" y="1824454"/>
            <a:ext cx="4957482" cy="1765910"/>
          </a:xfrm>
        </p:spPr>
        <p:txBody>
          <a:bodyPr rtlCol="0"/>
          <a:lstStyle/>
          <a:p>
            <a:r>
              <a:rPr lang="en-US" altLang="zh-CN" sz="3200" dirty="0"/>
              <a:t>2.3 Question 2</a:t>
            </a:r>
            <a:br>
              <a:rPr lang="en-US" altLang="zh-CN" dirty="0"/>
            </a:br>
            <a:br>
              <a:rPr lang="zh-CN" altLang="en-US" dirty="0"/>
            </a:br>
            <a:endParaRPr lang="en-US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2.3 Question 2</a:t>
            </a:r>
            <a:endParaRPr lang="en-US" dirty="0"/>
          </a:p>
        </p:txBody>
      </p:sp>
      <p:pic>
        <p:nvPicPr>
          <p:cNvPr id="3" name="图片 2" descr="图表, 条形图&#10;&#10;描述已自动生成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326" y="1736459"/>
            <a:ext cx="5852172" cy="438912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CONTENT</a:t>
            </a:r>
            <a:endParaRPr lang="en-US" dirty="0"/>
          </a:p>
        </p:txBody>
      </p:sp>
      <p:graphicFrame>
        <p:nvGraphicFramePr>
          <p:cNvPr id="5" name="内容占位符 4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2963423971"/>
              </p:ext>
            </p:extLst>
          </p:nvPr>
        </p:nvGraphicFramePr>
        <p:xfrm>
          <a:off x="638986" y="1470025"/>
          <a:ext cx="10904865" cy="47069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2.3 Question 2</a:t>
            </a:r>
            <a:endParaRPr lang="en-US" dirty="0"/>
          </a:p>
        </p:txBody>
      </p:sp>
      <p:pic>
        <p:nvPicPr>
          <p:cNvPr id="3" name="图片 2" descr="图表, 直方图&#10;&#10;描述已自动生成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444" y="1723848"/>
            <a:ext cx="5829534" cy="4372151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2.3 Question 2</a:t>
            </a:r>
            <a:endParaRPr lang="en-US" dirty="0"/>
          </a:p>
        </p:txBody>
      </p:sp>
      <p:pic>
        <p:nvPicPr>
          <p:cNvPr id="3" name="图片 2" descr="图表, 条形图&#10;&#10;描述已自动生成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922" y="1814539"/>
            <a:ext cx="5551298" cy="4163474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2.3 Question 2</a:t>
            </a:r>
            <a:endParaRPr lang="en-US" dirty="0"/>
          </a:p>
        </p:txBody>
      </p:sp>
      <p:pic>
        <p:nvPicPr>
          <p:cNvPr id="3" name="图片 2" descr="图表, 条形图&#10;&#10;描述已自动生成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234" y="1691635"/>
            <a:ext cx="5852172" cy="4389129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2.3 Question 2</a:t>
            </a:r>
            <a:endParaRPr lang="en-US" dirty="0"/>
          </a:p>
        </p:txBody>
      </p:sp>
      <p:pic>
        <p:nvPicPr>
          <p:cNvPr id="3" name="图片 2" descr="图表, 条形图&#10;&#10;描述已自动生成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413" y="1579875"/>
            <a:ext cx="5852172" cy="4389129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2.3 Question 2</a:t>
            </a:r>
            <a:endParaRPr lang="en-US" dirty="0"/>
          </a:p>
        </p:txBody>
      </p:sp>
      <p:pic>
        <p:nvPicPr>
          <p:cNvPr id="3" name="图片 2" descr="图表, 直方图&#10;&#10;描述已自动生成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413" y="1661155"/>
            <a:ext cx="5852172" cy="4389129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2.3 Question 2</a:t>
            </a:r>
            <a:endParaRPr lang="en-US" dirty="0"/>
          </a:p>
        </p:txBody>
      </p:sp>
      <p:pic>
        <p:nvPicPr>
          <p:cNvPr id="3" name="图片 2" descr="图表, 条形图&#10;&#10;描述已自动生成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413" y="1650995"/>
            <a:ext cx="5852172" cy="4389129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2.3 Question 2</a:t>
            </a:r>
            <a:endParaRPr lang="en-US" dirty="0"/>
          </a:p>
        </p:txBody>
      </p:sp>
      <p:pic>
        <p:nvPicPr>
          <p:cNvPr id="3" name="图片 2" descr="图表, 条形图&#10;&#10;描述已自动生成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413" y="1600195"/>
            <a:ext cx="5852172" cy="4389129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2.3 Question 2</a:t>
            </a:r>
            <a:endParaRPr lang="en-US" dirty="0"/>
          </a:p>
        </p:txBody>
      </p:sp>
      <p:pic>
        <p:nvPicPr>
          <p:cNvPr id="3" name="图片 2" descr="图表, 条形图&#10;&#10;描述已自动生成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413" y="1823715"/>
            <a:ext cx="5852172" cy="4389129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2.3 Question 2</a:t>
            </a:r>
            <a:endParaRPr lang="en-US" dirty="0"/>
          </a:p>
        </p:txBody>
      </p:sp>
      <p:pic>
        <p:nvPicPr>
          <p:cNvPr id="4" name="图片 3" descr="图表, 条形图&#10;&#10;描述已自动生成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413" y="1650995"/>
            <a:ext cx="5852172" cy="4389129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4541984" y="0"/>
            <a:ext cx="7650016" cy="6857999"/>
          </a:xfrm>
          <a:prstGeom prst="rect">
            <a:avLst/>
          </a:prstGeom>
          <a:solidFill>
            <a:srgbClr val="282C4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4976771" y="765043"/>
            <a:ext cx="4957482" cy="1765910"/>
          </a:xfrm>
        </p:spPr>
        <p:txBody>
          <a:bodyPr rtlCol="0"/>
          <a:lstStyle/>
          <a:p>
            <a:r>
              <a:rPr lang="en-US" altLang="zh-CN" sz="3200" dirty="0"/>
              <a:t>4 Data Analysis</a:t>
            </a:r>
            <a:br>
              <a:rPr lang="en-US" altLang="zh-CN" dirty="0"/>
            </a:br>
            <a:br>
              <a:rPr lang="zh-CN" altLang="en-US" dirty="0"/>
            </a:br>
            <a:endParaRPr lang="en-US" dirty="0"/>
          </a:p>
        </p:txBody>
      </p:sp>
      <p:pic>
        <p:nvPicPr>
          <p:cNvPr id="7" name="图片占位符 7"/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l="22729" r="21729"/>
          <a:stretch>
            <a:fillRect/>
          </a:stretch>
        </p:blipFill>
        <p:spPr>
          <a:xfrm>
            <a:off x="-666384" y="765043"/>
            <a:ext cx="5643155" cy="5715000"/>
          </a:xfrm>
        </p:spPr>
      </p:pic>
      <p:sp>
        <p:nvSpPr>
          <p:cNvPr id="8" name="内容占位符 22"/>
          <p:cNvSpPr txBox="1"/>
          <p:nvPr/>
        </p:nvSpPr>
        <p:spPr>
          <a:xfrm>
            <a:off x="5153066" y="1769918"/>
            <a:ext cx="6134694" cy="4911725"/>
          </a:xfrm>
          <a:prstGeom prst="rect">
            <a:avLst/>
          </a:prstGeom>
        </p:spPr>
        <p:txBody>
          <a:bodyPr rtlCol="0"/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solidFill>
                  <a:schemeClr val="bg1"/>
                </a:solidFill>
              </a:rPr>
              <a:t>4.1 How does the total salaries of the BIG 6 clubs of English Premiere League change from season 14/15 to 20/21?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4.2 The rank of clubs in each of the "Big Five" European football leagues in terms of the total value of players in season 20/21.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4.3 A Comparison of the Big 3 Clubs of La Liga in Terms of Overall Ratings of Different Positions from Season 18/19 to 20/21.</a:t>
            </a:r>
            <a:endParaRPr lang="en-US" altLang="ja-JP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6096000" y="2208633"/>
            <a:ext cx="5316071" cy="583800"/>
          </a:xfrm>
        </p:spPr>
        <p:txBody>
          <a:bodyPr rtlCol="0"/>
          <a:lstStyle/>
          <a:p>
            <a:r>
              <a:rPr lang="en-US" altLang="zh-CN" sz="3200" dirty="0"/>
              <a:t>1. Project Background</a:t>
            </a:r>
            <a:br>
              <a:rPr lang="zh-CN" altLang="en-US" dirty="0"/>
            </a:b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quarter" idx="15"/>
          </p:nvPr>
        </p:nvSpPr>
        <p:spPr>
          <a:xfrm>
            <a:off x="6019415" y="2769948"/>
            <a:ext cx="5965450" cy="2165350"/>
          </a:xfrm>
        </p:spPr>
        <p:txBody>
          <a:bodyPr rtlCol="0"/>
          <a:lstStyle/>
          <a:p>
            <a:pPr rtl="0"/>
            <a:r>
              <a:rPr lang="en-US" altLang="zh-CN" dirty="0"/>
              <a:t>Goal of the project</a:t>
            </a:r>
          </a:p>
          <a:p>
            <a:pPr rtl="0"/>
            <a:r>
              <a:rPr lang="en-US" altLang="zh-CN" dirty="0"/>
              <a:t>Database background and working environment of the project</a:t>
            </a:r>
            <a:endParaRPr lang="en-US" dirty="0"/>
          </a:p>
        </p:txBody>
      </p:sp>
      <p:pic>
        <p:nvPicPr>
          <p:cNvPr id="7" name="图片占位符 6" descr="大城市景色"/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/>
          <a:stretch>
            <a:fillRect/>
          </a:stretch>
        </p:blipFill>
        <p:spPr/>
      </p:pic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8EF15-0221-42A3-9D7F-08DE7D8AAB6F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2.4.1 How does the total salaries of the BIG 6 clubs of English 	Premiere League change from season 14/15 to 20/21?</a:t>
            </a:r>
            <a:endParaRPr lang="en-US" dirty="0"/>
          </a:p>
        </p:txBody>
      </p:sp>
      <p:graphicFrame>
        <p:nvGraphicFramePr>
          <p:cNvPr id="12" name="图表 11">
            <a:extLst>
              <a:ext uri="{FF2B5EF4-FFF2-40B4-BE49-F238E27FC236}">
                <a16:creationId xmlns:a16="http://schemas.microsoft.com/office/drawing/2014/main" id="{38527634-19F5-4B14-BDBC-3A0EFAABBFE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4809752"/>
              </p:ext>
            </p:extLst>
          </p:nvPr>
        </p:nvGraphicFramePr>
        <p:xfrm>
          <a:off x="335501" y="1347130"/>
          <a:ext cx="7164634" cy="53721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6" name="标题 2">
            <a:extLst>
              <a:ext uri="{FF2B5EF4-FFF2-40B4-BE49-F238E27FC236}">
                <a16:creationId xmlns:a16="http://schemas.microsoft.com/office/drawing/2014/main" id="{39472E67-3C0D-4F49-B80C-F7CE983C3CF3}"/>
              </a:ext>
            </a:extLst>
          </p:cNvPr>
          <p:cNvSpPr txBox="1"/>
          <p:nvPr/>
        </p:nvSpPr>
        <p:spPr>
          <a:xfrm>
            <a:off x="7705617" y="1452849"/>
            <a:ext cx="4150881" cy="516073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r>
              <a:rPr lang="en-US" altLang="zh-CN" sz="1800" kern="100" dirty="0">
                <a:solidFill>
                  <a:srgbClr val="282C47"/>
                </a:solidFill>
                <a:effectLst/>
                <a:cs typeface="Times New Roman" panose="02020603050405020304" pitchFamily="18" charset="0"/>
              </a:rPr>
              <a:t>Generally,</a:t>
            </a:r>
          </a:p>
          <a:p>
            <a:endParaRPr lang="en-US" altLang="zh-CN" sz="1800" kern="100" dirty="0">
              <a:solidFill>
                <a:srgbClr val="282C47"/>
              </a:solidFill>
              <a:effectLst/>
              <a:cs typeface="Times New Roman" panose="02020603050405020304" pitchFamily="18" charset="0"/>
            </a:endParaRPr>
          </a:p>
          <a:p>
            <a:r>
              <a:rPr lang="en-US" altLang="zh-CN" sz="1800" kern="100" dirty="0">
                <a:solidFill>
                  <a:srgbClr val="282C47"/>
                </a:solidFill>
                <a:effectLst/>
                <a:cs typeface="Times New Roman" panose="02020603050405020304" pitchFamily="18" charset="0"/>
              </a:rPr>
              <a:t>Highest total wage:</a:t>
            </a:r>
          </a:p>
          <a:p>
            <a:r>
              <a:rPr lang="en-US" altLang="zh-CN" sz="1800" kern="100" dirty="0">
                <a:solidFill>
                  <a:srgbClr val="282C47"/>
                </a:solidFill>
                <a:effectLst/>
                <a:cs typeface="Times New Roman" panose="02020603050405020304" pitchFamily="18" charset="0"/>
              </a:rPr>
              <a:t>Manchester City</a:t>
            </a:r>
          </a:p>
          <a:p>
            <a:endParaRPr lang="en-US" altLang="zh-CN" sz="1800" kern="100" dirty="0">
              <a:solidFill>
                <a:srgbClr val="282C47"/>
              </a:solidFill>
              <a:cs typeface="Times New Roman" panose="02020603050405020304" pitchFamily="18" charset="0"/>
            </a:endParaRPr>
          </a:p>
          <a:p>
            <a:r>
              <a:rPr lang="en-US" altLang="zh-CN" sz="1800" kern="100" dirty="0">
                <a:solidFill>
                  <a:srgbClr val="282C47"/>
                </a:solidFill>
                <a:effectLst/>
                <a:cs typeface="Times New Roman" panose="02020603050405020304" pitchFamily="18" charset="0"/>
              </a:rPr>
              <a:t>Lowest total wage:</a:t>
            </a:r>
          </a:p>
          <a:p>
            <a:r>
              <a:rPr lang="en-US" altLang="zh-CN" sz="1800" kern="100" dirty="0">
                <a:solidFill>
                  <a:srgbClr val="282C47"/>
                </a:solidFill>
                <a:effectLst/>
                <a:cs typeface="Times New Roman" panose="02020603050405020304" pitchFamily="18" charset="0"/>
              </a:rPr>
              <a:t>Tottenham Hotspur (14-18)</a:t>
            </a:r>
          </a:p>
          <a:p>
            <a:r>
              <a:rPr lang="en-US" altLang="zh-CN" sz="1800" kern="100" dirty="0">
                <a:solidFill>
                  <a:srgbClr val="282C47"/>
                </a:solidFill>
                <a:effectLst/>
                <a:cs typeface="Times New Roman" panose="02020603050405020304" pitchFamily="18" charset="0"/>
              </a:rPr>
              <a:t>Arsenal </a:t>
            </a:r>
            <a:r>
              <a:rPr lang="en-US" altLang="zh-CN" sz="1800" kern="100" dirty="0">
                <a:solidFill>
                  <a:srgbClr val="282C47"/>
                </a:solidFill>
                <a:cs typeface="Times New Roman" panose="02020603050405020304" pitchFamily="18" charset="0"/>
              </a:rPr>
              <a:t>(18-21)</a:t>
            </a:r>
            <a:endParaRPr lang="en-US" altLang="zh-CN" sz="1800" kern="100" dirty="0">
              <a:solidFill>
                <a:srgbClr val="282C47"/>
              </a:solidFill>
              <a:effectLst/>
              <a:cs typeface="Times New Roman" panose="02020603050405020304" pitchFamily="18" charset="0"/>
            </a:endParaRPr>
          </a:p>
          <a:p>
            <a:endParaRPr lang="zh-CN" altLang="zh-CN" sz="1800" kern="100" dirty="0">
              <a:solidFill>
                <a:srgbClr val="282C47"/>
              </a:solidFill>
              <a:effectLst/>
              <a:cs typeface="Times New Roman" panose="02020603050405020304" pitchFamily="18" charset="0"/>
            </a:endParaRPr>
          </a:p>
          <a:p>
            <a:r>
              <a:rPr lang="en-US" altLang="zh-CN" sz="1800" kern="100" dirty="0">
                <a:solidFill>
                  <a:srgbClr val="282C47"/>
                </a:solidFill>
                <a:effectLst/>
                <a:cs typeface="Times New Roman" panose="02020603050405020304" pitchFamily="18" charset="0"/>
              </a:rPr>
              <a:t>16/17 to 19/20:</a:t>
            </a:r>
          </a:p>
          <a:p>
            <a:r>
              <a:rPr lang="en-US" altLang="zh-CN" sz="1800" kern="100" dirty="0">
                <a:solidFill>
                  <a:srgbClr val="282C47"/>
                </a:solidFill>
                <a:cs typeface="Times New Roman" panose="02020603050405020304" pitchFamily="18" charset="0"/>
              </a:rPr>
              <a:t>T</a:t>
            </a:r>
            <a:r>
              <a:rPr lang="en-US" altLang="zh-CN" sz="1800" kern="100" dirty="0">
                <a:solidFill>
                  <a:srgbClr val="282C47"/>
                </a:solidFill>
                <a:effectLst/>
                <a:cs typeface="Times New Roman" panose="02020603050405020304" pitchFamily="18" charset="0"/>
              </a:rPr>
              <a:t>he total wage of Arsenal dropped significantly from about € 3.1m to 2m.</a:t>
            </a:r>
            <a:endParaRPr lang="zh-CN" altLang="zh-CN" sz="1800" kern="100" dirty="0">
              <a:solidFill>
                <a:srgbClr val="282C47"/>
              </a:solidFill>
              <a:effectLst/>
              <a:cs typeface="Times New Roman" panose="02020603050405020304" pitchFamily="18" charset="0"/>
            </a:endParaRPr>
          </a:p>
          <a:p>
            <a:endParaRPr lang="en-US" altLang="zh-CN" sz="1800" kern="100" dirty="0">
              <a:solidFill>
                <a:srgbClr val="282C47"/>
              </a:solidFill>
              <a:effectLst/>
              <a:cs typeface="Times New Roman" panose="02020603050405020304" pitchFamily="18" charset="0"/>
            </a:endParaRPr>
          </a:p>
          <a:p>
            <a:r>
              <a:rPr lang="en-US" altLang="zh-CN" sz="1800" kern="100" dirty="0">
                <a:solidFill>
                  <a:srgbClr val="282C47"/>
                </a:solidFill>
                <a:effectLst/>
                <a:cs typeface="Times New Roman" panose="02020603050405020304" pitchFamily="18" charset="0"/>
              </a:rPr>
              <a:t>14/15 to 20/21:</a:t>
            </a:r>
          </a:p>
          <a:p>
            <a:r>
              <a:rPr lang="en-US" altLang="zh-CN" sz="1800" kern="100" dirty="0">
                <a:solidFill>
                  <a:srgbClr val="282C47"/>
                </a:solidFill>
                <a:effectLst/>
                <a:cs typeface="Times New Roman" panose="02020603050405020304" pitchFamily="18" charset="0"/>
              </a:rPr>
              <a:t>Manchester City, Liverpool, and Tottenham Hotspur had an upward trend in total wage.</a:t>
            </a:r>
            <a:endParaRPr lang="zh-CN" altLang="zh-CN" sz="1800" kern="100" dirty="0">
              <a:solidFill>
                <a:srgbClr val="282C47"/>
              </a:solidFill>
              <a:effectLst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2.4.1 </a:t>
            </a:r>
            <a:r>
              <a:rPr lang="en-US" altLang="zh-CN" sz="2000" dirty="0">
                <a:solidFill>
                  <a:schemeClr val="bg1"/>
                </a:solidFill>
              </a:rPr>
              <a:t>The rank of clubs in each of the "Big Five" European football 	leagues in terms of the total value of players in season 20/21.</a:t>
            </a:r>
            <a:endParaRPr lang="en-US" dirty="0"/>
          </a:p>
        </p:txBody>
      </p:sp>
      <p:graphicFrame>
        <p:nvGraphicFramePr>
          <p:cNvPr id="17" name="图表 16">
            <a:extLst>
              <a:ext uri="{FF2B5EF4-FFF2-40B4-BE49-F238E27FC236}">
                <a16:creationId xmlns:a16="http://schemas.microsoft.com/office/drawing/2014/main" id="{E65484C1-8420-415A-8EA9-A7CF3A22707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13590759"/>
              </p:ext>
            </p:extLst>
          </p:nvPr>
        </p:nvGraphicFramePr>
        <p:xfrm>
          <a:off x="363788" y="1474223"/>
          <a:ext cx="11455687" cy="51526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93132027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2.4.1 </a:t>
            </a:r>
            <a:r>
              <a:rPr lang="en-US" altLang="zh-CN" sz="2000" dirty="0">
                <a:solidFill>
                  <a:schemeClr val="bg1"/>
                </a:solidFill>
              </a:rPr>
              <a:t>The rank of clubs in each of the "Big Five" European football 	leagues in terms of the total value of players in season 20/21.</a:t>
            </a:r>
            <a:endParaRPr lang="en-US" dirty="0"/>
          </a:p>
        </p:txBody>
      </p:sp>
      <p:graphicFrame>
        <p:nvGraphicFramePr>
          <p:cNvPr id="7" name="图表 6">
            <a:extLst>
              <a:ext uri="{FF2B5EF4-FFF2-40B4-BE49-F238E27FC236}">
                <a16:creationId xmlns:a16="http://schemas.microsoft.com/office/drawing/2014/main" id="{EA3A90AC-FDD1-4FC2-A2F2-FFF80402344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48282109"/>
              </p:ext>
            </p:extLst>
          </p:nvPr>
        </p:nvGraphicFramePr>
        <p:xfrm>
          <a:off x="364032" y="1453674"/>
          <a:ext cx="11455200" cy="5151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40648565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2.4.1 </a:t>
            </a:r>
            <a:r>
              <a:rPr lang="en-US" altLang="zh-CN" sz="2000" dirty="0">
                <a:solidFill>
                  <a:schemeClr val="bg1"/>
                </a:solidFill>
              </a:rPr>
              <a:t>The rank of clubs in each of the "Big Five" European football 	leagues in terms of the total value of players in season 20/21.</a:t>
            </a:r>
            <a:endParaRPr lang="en-US" dirty="0"/>
          </a:p>
        </p:txBody>
      </p:sp>
      <p:graphicFrame>
        <p:nvGraphicFramePr>
          <p:cNvPr id="4" name="图表 3">
            <a:extLst>
              <a:ext uri="{FF2B5EF4-FFF2-40B4-BE49-F238E27FC236}">
                <a16:creationId xmlns:a16="http://schemas.microsoft.com/office/drawing/2014/main" id="{B8040202-04CB-4841-9A40-947CF28CB39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64031925"/>
              </p:ext>
            </p:extLst>
          </p:nvPr>
        </p:nvGraphicFramePr>
        <p:xfrm>
          <a:off x="364032" y="1453674"/>
          <a:ext cx="11455200" cy="5151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00095012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2.4.1 </a:t>
            </a:r>
            <a:r>
              <a:rPr lang="en-US" altLang="zh-CN" sz="2000" dirty="0">
                <a:solidFill>
                  <a:schemeClr val="bg1"/>
                </a:solidFill>
              </a:rPr>
              <a:t>The rank of clubs in each of the "Big Five" European football 	leagues in terms of the total value of players in season 20/21.</a:t>
            </a:r>
            <a:endParaRPr lang="en-US" dirty="0"/>
          </a:p>
        </p:txBody>
      </p:sp>
      <p:graphicFrame>
        <p:nvGraphicFramePr>
          <p:cNvPr id="5" name="图表 4">
            <a:extLst>
              <a:ext uri="{FF2B5EF4-FFF2-40B4-BE49-F238E27FC236}">
                <a16:creationId xmlns:a16="http://schemas.microsoft.com/office/drawing/2014/main" id="{0ABFDA63-4415-4E13-8E07-C988AF578DE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03895635"/>
              </p:ext>
            </p:extLst>
          </p:nvPr>
        </p:nvGraphicFramePr>
        <p:xfrm>
          <a:off x="364032" y="1463948"/>
          <a:ext cx="11455200" cy="5151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62607484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2.4.1 </a:t>
            </a:r>
            <a:r>
              <a:rPr lang="en-US" altLang="zh-CN" sz="2000" dirty="0">
                <a:solidFill>
                  <a:schemeClr val="bg1"/>
                </a:solidFill>
              </a:rPr>
              <a:t>The rank of clubs in each of the "Big Five" European football 	leagues in terms of the total value of players in season 20/21.</a:t>
            </a:r>
            <a:endParaRPr lang="en-US" dirty="0"/>
          </a:p>
        </p:txBody>
      </p:sp>
      <p:graphicFrame>
        <p:nvGraphicFramePr>
          <p:cNvPr id="5" name="图表 4">
            <a:extLst>
              <a:ext uri="{FF2B5EF4-FFF2-40B4-BE49-F238E27FC236}">
                <a16:creationId xmlns:a16="http://schemas.microsoft.com/office/drawing/2014/main" id="{824E2617-C4BF-419A-913D-5ED0EFD8865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87549884"/>
              </p:ext>
            </p:extLst>
          </p:nvPr>
        </p:nvGraphicFramePr>
        <p:xfrm>
          <a:off x="364032" y="1433125"/>
          <a:ext cx="11455200" cy="5151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36070487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2.4.3 </a:t>
            </a:r>
            <a:r>
              <a:rPr lang="en-US" altLang="zh-CN" sz="2000" dirty="0"/>
              <a:t>A Comparison of the Big 3 Clubs of La Liga in Terms of Overall 	Ratings of Different Positions from Season 18/19 	to 20/21.</a:t>
            </a:r>
            <a:endParaRPr lang="en-US" dirty="0"/>
          </a:p>
        </p:txBody>
      </p:sp>
      <p:graphicFrame>
        <p:nvGraphicFramePr>
          <p:cNvPr id="10" name="图表 9">
            <a:extLst>
              <a:ext uri="{FF2B5EF4-FFF2-40B4-BE49-F238E27FC236}">
                <a16:creationId xmlns:a16="http://schemas.microsoft.com/office/drawing/2014/main" id="{4134A251-28A3-404B-9944-F198B1B79FF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70758899"/>
              </p:ext>
            </p:extLst>
          </p:nvPr>
        </p:nvGraphicFramePr>
        <p:xfrm>
          <a:off x="345871" y="1406560"/>
          <a:ext cx="6979603" cy="531273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标题 2">
            <a:extLst>
              <a:ext uri="{FF2B5EF4-FFF2-40B4-BE49-F238E27FC236}">
                <a16:creationId xmlns:a16="http://schemas.microsoft.com/office/drawing/2014/main" id="{46C455B2-335F-419E-B377-67976D5A3EDB}"/>
              </a:ext>
            </a:extLst>
          </p:cNvPr>
          <p:cNvSpPr txBox="1"/>
          <p:nvPr/>
        </p:nvSpPr>
        <p:spPr>
          <a:xfrm>
            <a:off x="7705617" y="1452849"/>
            <a:ext cx="4150881" cy="516073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r>
              <a:rPr lang="en-US" altLang="zh-CN" sz="1800" kern="100" dirty="0">
                <a:solidFill>
                  <a:srgbClr val="282C47"/>
                </a:solidFill>
                <a:effectLst/>
                <a:cs typeface="Times New Roman" panose="02020603050405020304" pitchFamily="18" charset="0"/>
              </a:rPr>
              <a:t>Read Madrid and FC Barcelona had close overall ratings, while Atlético Madrid had a lower overall rating.</a:t>
            </a:r>
          </a:p>
          <a:p>
            <a:endParaRPr lang="en-US" altLang="zh-CN" sz="1800" kern="100" dirty="0">
              <a:solidFill>
                <a:srgbClr val="282C47"/>
              </a:solidFill>
              <a:effectLst/>
              <a:cs typeface="Times New Roman" panose="02020603050405020304" pitchFamily="18" charset="0"/>
            </a:endParaRPr>
          </a:p>
          <a:p>
            <a:r>
              <a:rPr lang="en-US" altLang="zh-CN" sz="1800" kern="100" dirty="0">
                <a:solidFill>
                  <a:srgbClr val="282C47"/>
                </a:solidFill>
                <a:effectLst/>
                <a:cs typeface="Times New Roman" panose="02020603050405020304" pitchFamily="18" charset="0"/>
              </a:rPr>
              <a:t>In 19/20 and 20/21, Atlético Madrid’s ratings of defenders and midfielders were not far behind. However, its front line had a great disparity with the others.</a:t>
            </a:r>
          </a:p>
          <a:p>
            <a:endParaRPr lang="en-US" altLang="zh-CN" sz="1800" kern="100" dirty="0">
              <a:solidFill>
                <a:srgbClr val="282C47"/>
              </a:solidFill>
              <a:effectLst/>
              <a:cs typeface="Times New Roman" panose="02020603050405020304" pitchFamily="18" charset="0"/>
            </a:endParaRPr>
          </a:p>
          <a:p>
            <a:r>
              <a:rPr lang="en-US" altLang="zh-CN" sz="1800" kern="100" dirty="0">
                <a:solidFill>
                  <a:srgbClr val="282C47"/>
                </a:solidFill>
                <a:effectLst/>
                <a:cs typeface="Times New Roman" panose="02020603050405020304" pitchFamily="18" charset="0"/>
              </a:rPr>
              <a:t>The rating of defenders, midfielders and overall rating of Atlético Madrid showed an upward trend during the three seasons.</a:t>
            </a:r>
          </a:p>
        </p:txBody>
      </p:sp>
    </p:spTree>
    <p:extLst>
      <p:ext uri="{BB962C8B-B14F-4D97-AF65-F5344CB8AC3E}">
        <p14:creationId xmlns:p14="http://schemas.microsoft.com/office/powerpoint/2010/main" val="244949262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1087120" y="1459209"/>
            <a:ext cx="11104880" cy="3740728"/>
          </a:xfrm>
          <a:prstGeom prst="rect">
            <a:avLst/>
          </a:prstGeom>
          <a:solidFill>
            <a:srgbClr val="282C4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1452880" y="1938387"/>
            <a:ext cx="10515599" cy="2107466"/>
          </a:xfrm>
        </p:spPr>
        <p:txBody>
          <a:bodyPr rtlCol="0"/>
          <a:lstStyle/>
          <a:p>
            <a:r>
              <a:rPr lang="en-US" altLang="zh-CN" sz="3200" dirty="0">
                <a:solidFill>
                  <a:schemeClr val="bg1"/>
                </a:solidFill>
              </a:rPr>
              <a:t>2.4.2 </a:t>
            </a:r>
            <a:r>
              <a:rPr lang="en-US" altLang="zh-CN" sz="2800" dirty="0"/>
              <a:t>How Does Structure Kind Change over Time?</a:t>
            </a:r>
            <a:endParaRPr lang="en-US" dirty="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2.4.2 How Does Structure Kind Change over Time?</a:t>
            </a:r>
            <a:endParaRPr lang="en-US" dirty="0"/>
          </a:p>
        </p:txBody>
      </p:sp>
      <p:graphicFrame>
        <p:nvGraphicFramePr>
          <p:cNvPr id="8" name="图表 7"/>
          <p:cNvGraphicFramePr/>
          <p:nvPr/>
        </p:nvGraphicFramePr>
        <p:xfrm>
          <a:off x="342899" y="1288473"/>
          <a:ext cx="11481955" cy="51964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表格 5"/>
          <p:cNvGraphicFramePr>
            <a:graphicFrameLocks noGrp="1"/>
          </p:cNvGraphicFramePr>
          <p:nvPr/>
        </p:nvGraphicFramePr>
        <p:xfrm>
          <a:off x="9258302" y="1759981"/>
          <a:ext cx="2590799" cy="4724960"/>
        </p:xfrm>
        <a:graphic>
          <a:graphicData uri="http://schemas.openxmlformats.org/drawingml/2006/table">
            <a:tbl>
              <a:tblPr>
                <a:tableStyleId>{18603FDC-E32A-4AB5-989C-0864C3EAD2B8}</a:tableStyleId>
              </a:tblPr>
              <a:tblGrid>
                <a:gridCol w="2632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275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24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0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Other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24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Concrete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24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Concrete continuous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24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3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Steel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24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4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Steel continuous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24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5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Prestressed concrete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24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6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Prestressed concrete continuous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724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7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Wood or Timber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724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8</a:t>
                      </a:r>
                      <a:endParaRPr lang="en-US" altLang="zh-CN" sz="1200" b="0" i="0" u="none" strike="noStrike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Masonry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7249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9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Aluminum, Wrought Iron, or Cast Iron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12" name="文本框 11"/>
          <p:cNvSpPr txBox="1"/>
          <p:nvPr/>
        </p:nvSpPr>
        <p:spPr>
          <a:xfrm>
            <a:off x="221673" y="1277974"/>
            <a:ext cx="25907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800" dirty="0">
                <a:solidFill>
                  <a:srgbClr val="202124"/>
                </a:solidFill>
                <a:latin typeface="Google Sans"/>
              </a:rPr>
              <a:t>Design Load (Metric Unit)</a:t>
            </a:r>
            <a:endParaRPr lang="zh-CN" altLang="en-US" sz="1800" dirty="0"/>
          </a:p>
        </p:txBody>
      </p:sp>
      <p:sp>
        <p:nvSpPr>
          <p:cNvPr id="13" name="文本框 12"/>
          <p:cNvSpPr txBox="1"/>
          <p:nvPr/>
        </p:nvSpPr>
        <p:spPr>
          <a:xfrm>
            <a:off x="6581008" y="1277974"/>
            <a:ext cx="216091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800" dirty="0">
                <a:solidFill>
                  <a:srgbClr val="202124"/>
                </a:solidFill>
                <a:latin typeface="Google Sans"/>
              </a:rPr>
              <a:t>Structure Kind Ratio</a:t>
            </a:r>
            <a:endParaRPr lang="zh-CN" altLang="en-US" sz="1800" dirty="0"/>
          </a:p>
        </p:txBody>
      </p:sp>
      <p:sp>
        <p:nvSpPr>
          <p:cNvPr id="15" name="文本框 14"/>
          <p:cNvSpPr txBox="1"/>
          <p:nvPr/>
        </p:nvSpPr>
        <p:spPr>
          <a:xfrm>
            <a:off x="7419702" y="6374560"/>
            <a:ext cx="10624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800" dirty="0">
                <a:solidFill>
                  <a:srgbClr val="202124"/>
                </a:solidFill>
                <a:latin typeface="Google Sans"/>
              </a:rPr>
              <a:t>Year</a:t>
            </a:r>
            <a:endParaRPr lang="zh-CN" altLang="en-US" sz="1800" dirty="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2.4.2 How Does Structure Type Change over Time?</a:t>
            </a:r>
            <a:endParaRPr lang="en-US" dirty="0"/>
          </a:p>
        </p:txBody>
      </p:sp>
      <p:graphicFrame>
        <p:nvGraphicFramePr>
          <p:cNvPr id="4" name="图表 3"/>
          <p:cNvGraphicFramePr/>
          <p:nvPr/>
        </p:nvGraphicFramePr>
        <p:xfrm>
          <a:off x="363682" y="1423555"/>
          <a:ext cx="11430000" cy="49510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3" name="表格 2"/>
          <p:cNvGraphicFramePr>
            <a:graphicFrameLocks noGrp="1"/>
          </p:cNvGraphicFramePr>
          <p:nvPr/>
        </p:nvGraphicFramePr>
        <p:xfrm>
          <a:off x="8414904" y="1423555"/>
          <a:ext cx="3378778" cy="4748649"/>
        </p:xfrm>
        <a:graphic>
          <a:graphicData uri="http://schemas.openxmlformats.org/drawingml/2006/table">
            <a:tbl>
              <a:tblPr>
                <a:tableStyleId>{18603FDC-E32A-4AB5-989C-0864C3EAD2B8}</a:tableStyleId>
              </a:tblPr>
              <a:tblGrid>
                <a:gridCol w="3147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6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0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Other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Slab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Stringer/Multi-beam or Girder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3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Girder and </a:t>
                      </a:r>
                      <a:r>
                        <a:rPr lang="en-US" sz="1200" b="0" u="none" strike="noStrike" dirty="0" err="1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Floorbeam</a:t>
                      </a:r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 System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4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Tee Beam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5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Box Beam or Girders - Multiple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6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Box Beam or Girders - Single or Spread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7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Frame (except frame culverts)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8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Orthotropic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9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Truss - Deck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10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Truss - Thru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11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Arch - Deck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12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Arch - Thru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13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Suspension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14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Stayed Girder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15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Movable - Lift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16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Movable - Bascule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17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Movable - Swing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18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Tunnel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19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Culvert (includes frame culverts)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20</a:t>
                      </a:r>
                      <a:endParaRPr lang="en-US" altLang="zh-CN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Mixed types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21</a:t>
                      </a:r>
                      <a:endParaRPr lang="en-US" altLang="zh-CN" sz="1200" b="0" i="0" u="none" strike="noStrike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Segmental Box Girder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20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u="none" strike="noStrike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22</a:t>
                      </a:r>
                      <a:endParaRPr lang="en-US" altLang="zh-CN" sz="1200" b="0" i="0" u="none" strike="noStrike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Channel Beam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5104" marR="5104" marT="5104" marB="0" anchor="ctr">
                    <a:solidFill>
                      <a:srgbClr val="282C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</a:tbl>
          </a:graphicData>
        </a:graphic>
      </p:graphicFrame>
      <p:sp>
        <p:nvSpPr>
          <p:cNvPr id="9" name="文本框 8"/>
          <p:cNvSpPr txBox="1"/>
          <p:nvPr/>
        </p:nvSpPr>
        <p:spPr>
          <a:xfrm>
            <a:off x="3657600" y="123888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800" dirty="0">
                <a:solidFill>
                  <a:srgbClr val="202124"/>
                </a:solidFill>
                <a:latin typeface="Google Sans"/>
              </a:rPr>
              <a:t>Design Load (Metric Unit)</a:t>
            </a:r>
            <a:endParaRPr lang="zh-CN" altLang="en-US" sz="1800" dirty="0"/>
          </a:p>
        </p:txBody>
      </p:sp>
      <p:sp>
        <p:nvSpPr>
          <p:cNvPr id="10" name="文本框 9"/>
          <p:cNvSpPr txBox="1"/>
          <p:nvPr/>
        </p:nvSpPr>
        <p:spPr>
          <a:xfrm>
            <a:off x="-422130" y="1251906"/>
            <a:ext cx="34021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800" dirty="0">
                <a:solidFill>
                  <a:srgbClr val="202124"/>
                </a:solidFill>
                <a:latin typeface="Google Sans"/>
              </a:rPr>
              <a:t>Structure Type Ratio</a:t>
            </a:r>
            <a:endParaRPr lang="zh-CN" altLang="en-US" sz="1800" dirty="0"/>
          </a:p>
        </p:txBody>
      </p:sp>
      <p:sp>
        <p:nvSpPr>
          <p:cNvPr id="12" name="文本框 11"/>
          <p:cNvSpPr txBox="1"/>
          <p:nvPr/>
        </p:nvSpPr>
        <p:spPr>
          <a:xfrm>
            <a:off x="6888479" y="6361543"/>
            <a:ext cx="10624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800" dirty="0">
                <a:solidFill>
                  <a:srgbClr val="202124"/>
                </a:solidFill>
                <a:latin typeface="Google Sans"/>
              </a:rPr>
              <a:t>Year</a:t>
            </a:r>
            <a:endParaRPr lang="zh-CN" altLang="en-US" sz="1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1. Project Background</a:t>
            </a:r>
            <a:endParaRPr lang="en-US" dirty="0"/>
          </a:p>
        </p:txBody>
      </p:sp>
      <p:sp>
        <p:nvSpPr>
          <p:cNvPr id="4" name="标题 2"/>
          <p:cNvSpPr txBox="1"/>
          <p:nvPr/>
        </p:nvSpPr>
        <p:spPr>
          <a:xfrm>
            <a:off x="538973" y="1540176"/>
            <a:ext cx="6033248" cy="74407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r>
              <a:rPr lang="en-US" altLang="zh-CN" dirty="0">
                <a:solidFill>
                  <a:srgbClr val="292C48"/>
                </a:solidFill>
              </a:rPr>
              <a:t>1.1 Goal of the project</a:t>
            </a:r>
          </a:p>
        </p:txBody>
      </p:sp>
      <p:sp>
        <p:nvSpPr>
          <p:cNvPr id="5" name="标题 2"/>
          <p:cNvSpPr txBox="1"/>
          <p:nvPr/>
        </p:nvSpPr>
        <p:spPr>
          <a:xfrm>
            <a:off x="1138846" y="2215236"/>
            <a:ext cx="10144505" cy="395856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 algn="just">
              <a:lnSpc>
                <a:spcPct val="120000"/>
              </a:lnSpc>
            </a:pPr>
            <a:r>
              <a:rPr lang="en-US" altLang="zh-CN" kern="100" dirty="0">
                <a:solidFill>
                  <a:srgbClr val="292C48"/>
                </a:solidFill>
                <a:effectLst/>
                <a:cs typeface="Times New Roman" panose="02020603050405020304" pitchFamily="18" charset="0"/>
              </a:rPr>
              <a:t>To design and implement a database that can help achieve the business goals of a </a:t>
            </a:r>
            <a:r>
              <a:rPr lang="en-US" altLang="zh-CN" kern="100" dirty="0">
                <a:solidFill>
                  <a:schemeClr val="accent4">
                    <a:lumMod val="50000"/>
                  </a:schemeClr>
                </a:solidFill>
                <a:effectLst/>
                <a:cs typeface="Times New Roman" panose="02020603050405020304" pitchFamily="18" charset="0"/>
              </a:rPr>
              <a:t>professional football </a:t>
            </a:r>
            <a:r>
              <a:rPr lang="en-US" altLang="zh-CN" kern="100" dirty="0">
                <a:solidFill>
                  <a:srgbClr val="D89E19"/>
                </a:solidFill>
                <a:effectLst/>
                <a:cs typeface="Times New Roman" panose="02020603050405020304" pitchFamily="18" charset="0"/>
              </a:rPr>
              <a:t>consulting</a:t>
            </a:r>
            <a:r>
              <a:rPr lang="en-US" altLang="zh-CN" kern="100" dirty="0">
                <a:solidFill>
                  <a:schemeClr val="accent4">
                    <a:lumMod val="50000"/>
                  </a:schemeClr>
                </a:solidFill>
                <a:effectLst/>
                <a:cs typeface="Times New Roman" panose="02020603050405020304" pitchFamily="18" charset="0"/>
              </a:rPr>
              <a:t> company</a:t>
            </a:r>
            <a:r>
              <a:rPr lang="en-US" altLang="zh-CN" kern="100" dirty="0">
                <a:solidFill>
                  <a:srgbClr val="292C48"/>
                </a:solidFill>
                <a:effectLst/>
                <a:cs typeface="Times New Roman" panose="02020603050405020304" pitchFamily="18" charset="0"/>
              </a:rPr>
              <a:t> that provides decision support for clubs and players.</a:t>
            </a:r>
          </a:p>
          <a:p>
            <a:pPr algn="just">
              <a:lnSpc>
                <a:spcPct val="120000"/>
              </a:lnSpc>
            </a:pPr>
            <a:r>
              <a:rPr lang="en-US" altLang="zh-CN" kern="100" dirty="0">
                <a:solidFill>
                  <a:srgbClr val="292C48"/>
                </a:solidFill>
                <a:cs typeface="Times New Roman" panose="02020603050405020304" pitchFamily="18" charset="0"/>
              </a:rPr>
              <a:t>This </a:t>
            </a:r>
            <a:r>
              <a:rPr lang="en-US" altLang="zh-CN" kern="100" dirty="0">
                <a:solidFill>
                  <a:srgbClr val="292C48"/>
                </a:solidFill>
                <a:effectLst/>
                <a:cs typeface="Times New Roman" panose="02020603050405020304" pitchFamily="18" charset="0"/>
              </a:rPr>
              <a:t>database should store both latest and historical </a:t>
            </a:r>
            <a:r>
              <a:rPr lang="en-US" altLang="zh-CN" kern="100" dirty="0">
                <a:solidFill>
                  <a:schemeClr val="accent4">
                    <a:lumMod val="50000"/>
                  </a:schemeClr>
                </a:solidFill>
                <a:effectLst/>
                <a:cs typeface="Times New Roman" panose="02020603050405020304" pitchFamily="18" charset="0"/>
              </a:rPr>
              <a:t>information of players, clubs, and leagues</a:t>
            </a:r>
            <a:r>
              <a:rPr lang="en-US" altLang="zh-CN" kern="100" dirty="0">
                <a:solidFill>
                  <a:srgbClr val="292C48"/>
                </a:solidFill>
                <a:effectLst/>
                <a:cs typeface="Times New Roman" panose="02020603050405020304" pitchFamily="18" charset="0"/>
              </a:rPr>
              <a:t>. This database should also support a set of daily operations such as adding, updating, and deleting a player and/or a league. </a:t>
            </a:r>
            <a:endParaRPr lang="zh-CN" altLang="zh-CN" kern="100" dirty="0">
              <a:solidFill>
                <a:srgbClr val="292C48"/>
              </a:solidFill>
              <a:effectLst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1087120" y="1459209"/>
            <a:ext cx="11104880" cy="3740728"/>
          </a:xfrm>
          <a:prstGeom prst="rect">
            <a:avLst/>
          </a:prstGeom>
          <a:solidFill>
            <a:srgbClr val="282C4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1452880" y="1887587"/>
            <a:ext cx="10515599" cy="2107466"/>
          </a:xfrm>
        </p:spPr>
        <p:txBody>
          <a:bodyPr rtlCol="0"/>
          <a:lstStyle/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bg1"/>
                </a:solidFill>
              </a:rPr>
              <a:t>2.4.3 </a:t>
            </a:r>
            <a:r>
              <a:rPr lang="en-US" altLang="zh-CN" sz="2800" dirty="0">
                <a:solidFill>
                  <a:schemeClr val="bg1"/>
                </a:solidFill>
              </a:rPr>
              <a:t>Is design load correlated with structure type 	  and design type?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2.4.3.a </a:t>
            </a:r>
            <a:r>
              <a:rPr lang="en-US" altLang="zh-CN" dirty="0">
                <a:solidFill>
                  <a:schemeClr val="bg1"/>
                </a:solidFill>
              </a:rPr>
              <a:t>design load vs structure type</a:t>
            </a:r>
            <a:endParaRPr lang="en-US" dirty="0"/>
          </a:p>
        </p:txBody>
      </p:sp>
      <p:pic>
        <p:nvPicPr>
          <p:cNvPr id="4" name="图片 3" descr="图表, 条形图&#10;&#10;描述已自动生成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514" y="1671315"/>
            <a:ext cx="5852172" cy="4389129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2.4.3.b </a:t>
            </a:r>
            <a:r>
              <a:rPr lang="en-US" altLang="zh-CN" dirty="0">
                <a:solidFill>
                  <a:schemeClr val="bg1"/>
                </a:solidFill>
              </a:rPr>
              <a:t>design load vs design type</a:t>
            </a:r>
            <a:endParaRPr lang="en-US" dirty="0"/>
          </a:p>
        </p:txBody>
      </p:sp>
      <p:pic>
        <p:nvPicPr>
          <p:cNvPr id="3" name="图片 2" descr="图表, 直方图&#10;&#10;描述已自动生成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547" y="1549401"/>
            <a:ext cx="6265333" cy="4699000"/>
          </a:xfrm>
          <a:prstGeom prst="rect">
            <a:avLst/>
          </a:prstGeom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6096000" y="2208633"/>
            <a:ext cx="5683624" cy="583800"/>
          </a:xfrm>
        </p:spPr>
        <p:txBody>
          <a:bodyPr rtlCol="0"/>
          <a:lstStyle/>
          <a:p>
            <a:r>
              <a:rPr lang="en-US" altLang="zh-CN" sz="3200" dirty="0"/>
              <a:t>3. </a:t>
            </a:r>
            <a:r>
              <a:rPr lang="en-US" altLang="zh-CN" sz="2800" dirty="0"/>
              <a:t>Further work</a:t>
            </a:r>
            <a:br>
              <a:rPr lang="zh-CN" altLang="en-US" dirty="0"/>
            </a:b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quarter" idx="15"/>
          </p:nvPr>
        </p:nvSpPr>
        <p:spPr>
          <a:xfrm>
            <a:off x="6019415" y="2792433"/>
            <a:ext cx="5965450" cy="2165350"/>
          </a:xfrm>
        </p:spPr>
        <p:txBody>
          <a:bodyPr rtlCol="0"/>
          <a:lstStyle/>
          <a:p>
            <a:pPr rtl="0"/>
            <a:r>
              <a:rPr lang="en-US" altLang="zh-CN" dirty="0"/>
              <a:t> Website</a:t>
            </a:r>
            <a:endParaRPr lang="en-US" dirty="0"/>
          </a:p>
        </p:txBody>
      </p:sp>
      <p:pic>
        <p:nvPicPr>
          <p:cNvPr id="7" name="图片占位符 6" descr="大城市景色"/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/>
          <a:stretch>
            <a:fillRect/>
          </a:stretch>
        </p:blipFill>
        <p:spPr/>
      </p:pic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8EF15-0221-42A3-9D7F-08DE7D8AAB6F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dirty="0"/>
              <a:t>3. Website</a:t>
            </a:r>
            <a:endParaRPr lang="en-US" altLang="zh-CN" dirty="0"/>
          </a:p>
        </p:txBody>
      </p:sp>
      <p:sp>
        <p:nvSpPr>
          <p:cNvPr id="3" name="文本框 2"/>
          <p:cNvSpPr txBox="1"/>
          <p:nvPr/>
        </p:nvSpPr>
        <p:spPr>
          <a:xfrm>
            <a:off x="567055" y="1442720"/>
            <a:ext cx="1060767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pymysql</a:t>
            </a:r>
          </a:p>
          <a:p>
            <a:r>
              <a:rPr lang="en-US" altLang="zh-CN"/>
              <a:t>Flask</a:t>
            </a:r>
          </a:p>
        </p:txBody>
      </p:sp>
      <p:cxnSp>
        <p:nvCxnSpPr>
          <p:cNvPr id="4" name="曲线连接符 3"/>
          <p:cNvCxnSpPr/>
          <p:nvPr/>
        </p:nvCxnSpPr>
        <p:spPr>
          <a:xfrm>
            <a:off x="1969135" y="1742440"/>
            <a:ext cx="7589520" cy="1273810"/>
          </a:xfrm>
          <a:prstGeom prst="curvedConnector3">
            <a:avLst>
              <a:gd name="adj1" fmla="val 50008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9686925" y="2769870"/>
            <a:ext cx="18567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local mysql database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rcRect r="50677" b="91354"/>
          <a:stretch>
            <a:fillRect/>
          </a:stretch>
        </p:blipFill>
        <p:spPr>
          <a:xfrm>
            <a:off x="502285" y="4491355"/>
            <a:ext cx="11350625" cy="847725"/>
          </a:xfrm>
          <a:prstGeom prst="rect">
            <a:avLst/>
          </a:prstGeom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sz="2800" dirty="0"/>
              <a:t>3. Website</a:t>
            </a:r>
            <a:endParaRPr lang="en-US" dirty="0"/>
          </a:p>
        </p:txBody>
      </p:sp>
      <p:sp>
        <p:nvSpPr>
          <p:cNvPr id="5" name="标题 2"/>
          <p:cNvSpPr txBox="1"/>
          <p:nvPr/>
        </p:nvSpPr>
        <p:spPr>
          <a:xfrm>
            <a:off x="504944" y="968754"/>
            <a:ext cx="7455715" cy="15234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rgbClr val="292C48"/>
                </a:solidFill>
              </a:rPr>
              <a:t>How to run the website:</a:t>
            </a:r>
          </a:p>
        </p:txBody>
      </p:sp>
      <p:sp>
        <p:nvSpPr>
          <p:cNvPr id="6" name="标题 2"/>
          <p:cNvSpPr txBox="1"/>
          <p:nvPr/>
        </p:nvSpPr>
        <p:spPr>
          <a:xfrm>
            <a:off x="463256" y="1434635"/>
            <a:ext cx="11256751" cy="425767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2800" b="1" spc="150" dirty="0">
                <a:solidFill>
                  <a:srgbClr val="282C47"/>
                </a:solidFill>
              </a:rPr>
              <a:t>open the </a:t>
            </a:r>
            <a:r>
              <a:rPr lang="en-US" altLang="zh-CN" sz="2800" b="1" spc="150" dirty="0">
                <a:solidFill>
                  <a:srgbClr val="FF0000"/>
                </a:solidFill>
              </a:rPr>
              <a:t>terminal</a:t>
            </a:r>
            <a:r>
              <a:rPr lang="en-US" altLang="zh-CN" sz="2800" b="1" spc="150" dirty="0">
                <a:solidFill>
                  <a:srgbClr val="282C47"/>
                </a:solidFill>
              </a:rPr>
              <a:t> in the folder of the website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2800" dirty="0">
                <a:solidFill>
                  <a:srgbClr val="282C47"/>
                </a:solidFill>
              </a:rPr>
              <a:t>type “</a:t>
            </a:r>
            <a:r>
              <a:rPr lang="en-US" altLang="zh-CN" sz="2800" dirty="0">
                <a:solidFill>
                  <a:srgbClr val="FF0000"/>
                </a:solidFill>
              </a:rPr>
              <a:t>python app.py</a:t>
            </a:r>
            <a:r>
              <a:rPr lang="en-US" altLang="zh-CN" sz="2800" dirty="0">
                <a:solidFill>
                  <a:srgbClr val="282C47"/>
                </a:solidFill>
              </a:rPr>
              <a:t>” to run the program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2800" b="1" spc="150" dirty="0">
                <a:solidFill>
                  <a:srgbClr val="282C47"/>
                </a:solidFill>
              </a:rPr>
              <a:t>open the </a:t>
            </a:r>
            <a:r>
              <a:rPr lang="en-US" altLang="zh-CN" sz="2800" b="1" spc="150" dirty="0">
                <a:solidFill>
                  <a:srgbClr val="FF0000"/>
                </a:solidFill>
              </a:rPr>
              <a:t>link</a:t>
            </a:r>
            <a:r>
              <a:rPr lang="en-US" altLang="zh-CN" sz="2800" b="1" spc="150" dirty="0">
                <a:solidFill>
                  <a:srgbClr val="282C47"/>
                </a:solidFill>
              </a:rPr>
              <a:t> generated in the terminal by Chrome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sz="2800" dirty="0"/>
              <a:t>3. Website</a:t>
            </a:r>
            <a:endParaRPr 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1765" y="1500034"/>
            <a:ext cx="9715371" cy="3141126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1765" y="5357966"/>
            <a:ext cx="6542275" cy="939082"/>
          </a:xfrm>
          <a:prstGeom prst="rect">
            <a:avLst/>
          </a:prstGeom>
        </p:spPr>
      </p:pic>
      <p:sp>
        <p:nvSpPr>
          <p:cNvPr id="7" name="标题 2"/>
          <p:cNvSpPr txBox="1"/>
          <p:nvPr/>
        </p:nvSpPr>
        <p:spPr>
          <a:xfrm>
            <a:off x="541074" y="896966"/>
            <a:ext cx="11256751" cy="425767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800" b="1" spc="150" dirty="0">
                <a:solidFill>
                  <a:srgbClr val="282C47"/>
                </a:solidFill>
              </a:rPr>
              <a:t>1.</a:t>
            </a:r>
          </a:p>
        </p:txBody>
      </p:sp>
      <p:sp>
        <p:nvSpPr>
          <p:cNvPr id="9" name="标题 2"/>
          <p:cNvSpPr txBox="1"/>
          <p:nvPr/>
        </p:nvSpPr>
        <p:spPr>
          <a:xfrm>
            <a:off x="529193" y="5141096"/>
            <a:ext cx="10497943" cy="115595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800" b="1" spc="150" dirty="0">
                <a:solidFill>
                  <a:srgbClr val="282C47"/>
                </a:solidFill>
              </a:rPr>
              <a:t>2.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sz="2800" dirty="0"/>
              <a:t>3. Website</a:t>
            </a:r>
            <a:endParaRPr lang="en-US" dirty="0"/>
          </a:p>
        </p:txBody>
      </p:sp>
      <p:sp>
        <p:nvSpPr>
          <p:cNvPr id="3" name="标题 2"/>
          <p:cNvSpPr txBox="1"/>
          <p:nvPr/>
        </p:nvSpPr>
        <p:spPr>
          <a:xfrm>
            <a:off x="639413" y="1621958"/>
            <a:ext cx="11041599" cy="17129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The search function is connected to the </a:t>
            </a:r>
            <a:r>
              <a:rPr lang="en-US" altLang="zh-CN" b="1" spc="150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local MySQL database</a:t>
            </a: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.</a:t>
            </a:r>
          </a:p>
        </p:txBody>
      </p:sp>
      <p:sp>
        <p:nvSpPr>
          <p:cNvPr id="4" name="标题 2"/>
          <p:cNvSpPr txBox="1"/>
          <p:nvPr/>
        </p:nvSpPr>
        <p:spPr>
          <a:xfrm>
            <a:off x="639413" y="2814264"/>
            <a:ext cx="11041599" cy="17129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And </a:t>
            </a:r>
            <a:r>
              <a:rPr lang="en-US" altLang="zh-CN" b="1" spc="150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a small table</a:t>
            </a: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 is created for the searching.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8196" y="1362245"/>
            <a:ext cx="4416323" cy="5128861"/>
          </a:xfrm>
          <a:prstGeom prst="rect">
            <a:avLst/>
          </a:prstGeom>
        </p:spPr>
      </p:pic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sz="2800" dirty="0"/>
              <a:t>3. Website</a:t>
            </a:r>
            <a:endParaRPr lang="en-US" dirty="0"/>
          </a:p>
        </p:txBody>
      </p:sp>
      <p:sp>
        <p:nvSpPr>
          <p:cNvPr id="3" name="标题 2"/>
          <p:cNvSpPr txBox="1"/>
          <p:nvPr/>
        </p:nvSpPr>
        <p:spPr>
          <a:xfrm>
            <a:off x="639413" y="1034777"/>
            <a:ext cx="7850164" cy="122772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b="1" spc="150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a small table</a:t>
            </a: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 is created for the searching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073" y="2411502"/>
            <a:ext cx="4416323" cy="3262719"/>
          </a:xfrm>
          <a:prstGeom prst="rect">
            <a:avLst/>
          </a:prstGeom>
        </p:spPr>
      </p:pic>
      <p:sp>
        <p:nvSpPr>
          <p:cNvPr id="5" name="矩形: 圆角 4"/>
          <p:cNvSpPr/>
          <p:nvPr/>
        </p:nvSpPr>
        <p:spPr>
          <a:xfrm>
            <a:off x="1456001" y="2877672"/>
            <a:ext cx="2779058" cy="1573632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: 圆角 6"/>
          <p:cNvSpPr/>
          <p:nvPr/>
        </p:nvSpPr>
        <p:spPr>
          <a:xfrm>
            <a:off x="1569721" y="4509247"/>
            <a:ext cx="2625090" cy="196103"/>
          </a:xfrm>
          <a:prstGeom prst="roundRect">
            <a:avLst/>
          </a:prstGeom>
          <a:noFill/>
          <a:ln w="38100">
            <a:solidFill>
              <a:srgbClr val="00B05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/>
          <p:cNvSpPr/>
          <p:nvPr/>
        </p:nvSpPr>
        <p:spPr>
          <a:xfrm>
            <a:off x="1569721" y="4790189"/>
            <a:ext cx="2625090" cy="196103"/>
          </a:xfrm>
          <a:prstGeom prst="roundRect">
            <a:avLst/>
          </a:prstGeom>
          <a:noFill/>
          <a:ln w="381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连接符: 肘形 12"/>
          <p:cNvCxnSpPr/>
          <p:nvPr/>
        </p:nvCxnSpPr>
        <p:spPr>
          <a:xfrm flipV="1">
            <a:off x="4235059" y="2072617"/>
            <a:ext cx="3913859" cy="1566608"/>
          </a:xfrm>
          <a:prstGeom prst="bentConnector3">
            <a:avLst>
              <a:gd name="adj1" fmla="val 14497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连接符: 肘形 16"/>
          <p:cNvCxnSpPr>
            <a:stCxn id="7" idx="3"/>
          </p:cNvCxnSpPr>
          <p:nvPr/>
        </p:nvCxnSpPr>
        <p:spPr>
          <a:xfrm flipV="1">
            <a:off x="4194811" y="3300340"/>
            <a:ext cx="1753385" cy="1306959"/>
          </a:xfrm>
          <a:prstGeom prst="bentConnector3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连接符: 肘形 19"/>
          <p:cNvCxnSpPr>
            <a:stCxn id="8" idx="3"/>
          </p:cNvCxnSpPr>
          <p:nvPr/>
        </p:nvCxnSpPr>
        <p:spPr>
          <a:xfrm flipV="1">
            <a:off x="4194811" y="4220624"/>
            <a:ext cx="1791233" cy="667617"/>
          </a:xfrm>
          <a:prstGeom prst="bentConnector3">
            <a:avLst>
              <a:gd name="adj1" fmla="val 72521"/>
            </a:avLst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sz="2800" dirty="0"/>
              <a:t>3. Website</a:t>
            </a:r>
            <a:endParaRPr lang="en-US" dirty="0"/>
          </a:p>
        </p:txBody>
      </p:sp>
      <p:sp>
        <p:nvSpPr>
          <p:cNvPr id="5" name="标题 2"/>
          <p:cNvSpPr txBox="1"/>
          <p:nvPr/>
        </p:nvSpPr>
        <p:spPr>
          <a:xfrm>
            <a:off x="639413" y="906003"/>
            <a:ext cx="7455715" cy="15234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rgbClr val="282C47"/>
                </a:solidFill>
              </a:rPr>
              <a:t>create intermediate </a:t>
            </a:r>
            <a:r>
              <a:rPr lang="en-US" altLang="zh-CN" sz="3200" dirty="0">
                <a:solidFill>
                  <a:srgbClr val="FF0000"/>
                </a:solidFill>
              </a:rPr>
              <a:t>table_1</a:t>
            </a:r>
            <a:endParaRPr lang="en-US" altLang="zh-CN" sz="3200" b="1" spc="150" dirty="0">
              <a:solidFill>
                <a:srgbClr val="FF0000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637" y="2096704"/>
            <a:ext cx="4595975" cy="4277856"/>
          </a:xfrm>
          <a:prstGeom prst="rect">
            <a:avLst/>
          </a:prstGeom>
        </p:spPr>
      </p:pic>
      <p:sp>
        <p:nvSpPr>
          <p:cNvPr id="7" name="标题 2"/>
          <p:cNvSpPr txBox="1"/>
          <p:nvPr/>
        </p:nvSpPr>
        <p:spPr>
          <a:xfrm>
            <a:off x="5020235" y="3021108"/>
            <a:ext cx="7772399" cy="15234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rgbClr val="282C47"/>
                </a:solidFill>
              </a:rPr>
              <a:t>holding the attributes in “</a:t>
            </a:r>
            <a:r>
              <a:rPr lang="en-US" altLang="zh-CN" sz="2800" dirty="0" err="1">
                <a:solidFill>
                  <a:srgbClr val="FF0000"/>
                </a:solidFill>
              </a:rPr>
              <a:t>rawdata</a:t>
            </a:r>
            <a:r>
              <a:rPr lang="en-US" altLang="zh-CN" sz="2800" dirty="0">
                <a:solidFill>
                  <a:srgbClr val="282C47"/>
                </a:solidFill>
              </a:rPr>
              <a:t>”</a:t>
            </a:r>
          </a:p>
        </p:txBody>
      </p:sp>
      <p:sp>
        <p:nvSpPr>
          <p:cNvPr id="8" name="标题 2"/>
          <p:cNvSpPr txBox="1"/>
          <p:nvPr/>
        </p:nvSpPr>
        <p:spPr>
          <a:xfrm>
            <a:off x="1225247" y="5951997"/>
            <a:ext cx="3947389" cy="105560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1800" dirty="0">
                <a:solidFill>
                  <a:srgbClr val="282C47"/>
                </a:solidFill>
              </a:rPr>
              <a:t>Step8_Website_database.sql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1. Project Background</a:t>
            </a:r>
            <a:endParaRPr lang="en-US" dirty="0"/>
          </a:p>
        </p:txBody>
      </p:sp>
      <p:sp>
        <p:nvSpPr>
          <p:cNvPr id="4" name="标题 2"/>
          <p:cNvSpPr txBox="1"/>
          <p:nvPr/>
        </p:nvSpPr>
        <p:spPr>
          <a:xfrm>
            <a:off x="468784" y="1352792"/>
            <a:ext cx="6033248" cy="74407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r>
              <a:rPr lang="en-US" altLang="zh-CN" dirty="0">
                <a:solidFill>
                  <a:srgbClr val="292C48"/>
                </a:solidFill>
              </a:rPr>
              <a:t>1.2 Working Environment:</a:t>
            </a:r>
          </a:p>
        </p:txBody>
      </p:sp>
      <p:sp>
        <p:nvSpPr>
          <p:cNvPr id="6" name="标题 2"/>
          <p:cNvSpPr txBox="1"/>
          <p:nvPr/>
        </p:nvSpPr>
        <p:spPr>
          <a:xfrm>
            <a:off x="830809" y="1657542"/>
            <a:ext cx="10521646" cy="23864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 marL="457200" indent="-457200">
              <a:lnSpc>
                <a:spcPct val="150000"/>
              </a:lnSpc>
              <a:buAutoNum type="arabicParenR"/>
            </a:pPr>
            <a:r>
              <a:rPr lang="en-US" altLang="zh-CN" dirty="0">
                <a:solidFill>
                  <a:srgbClr val="292C48"/>
                </a:solidFill>
              </a:rPr>
              <a:t>DB system: </a:t>
            </a:r>
          </a:p>
          <a:p>
            <a:pPr lvl="1">
              <a:lnSpc>
                <a:spcPct val="150000"/>
              </a:lnSpc>
            </a:pPr>
            <a:r>
              <a:rPr lang="en-US" altLang="zh-CN" sz="2000" b="1" spc="150" dirty="0">
                <a:solidFill>
                  <a:schemeClr val="accent4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MySQL 8.0 + MySQL Workbench 8.0</a:t>
            </a:r>
            <a:endParaRPr lang="en-US" altLang="zh-CN" sz="2400" b="1" spc="150" dirty="0">
              <a:solidFill>
                <a:schemeClr val="accent4">
                  <a:lumMod val="50000"/>
                </a:schemeClr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7" name="标题 2"/>
          <p:cNvSpPr txBox="1"/>
          <p:nvPr/>
        </p:nvSpPr>
        <p:spPr>
          <a:xfrm>
            <a:off x="835177" y="3565269"/>
            <a:ext cx="10521646" cy="269116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292C48"/>
                </a:solidFill>
              </a:rPr>
              <a:t>2) Website</a:t>
            </a:r>
          </a:p>
          <a:p>
            <a:pPr lvl="1">
              <a:lnSpc>
                <a:spcPct val="150000"/>
              </a:lnSpc>
            </a:pPr>
            <a:r>
              <a:rPr lang="en-US" altLang="zh-CN" sz="20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The website requires </a:t>
            </a:r>
            <a:r>
              <a:rPr lang="en-US" altLang="zh-CN" sz="2000" b="1" spc="150" dirty="0">
                <a:solidFill>
                  <a:schemeClr val="accent4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Python</a:t>
            </a:r>
            <a:r>
              <a:rPr lang="en-US" altLang="zh-CN" sz="20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 environment:</a:t>
            </a:r>
          </a:p>
          <a:p>
            <a:pPr lvl="2">
              <a:lnSpc>
                <a:spcPct val="150000"/>
              </a:lnSpc>
            </a:pP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Python &gt;= 3.7</a:t>
            </a:r>
          </a:p>
          <a:p>
            <a:pPr lvl="2">
              <a:lnSpc>
                <a:spcPct val="150000"/>
              </a:lnSpc>
            </a:pP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flask 1.1.2</a:t>
            </a:r>
          </a:p>
          <a:p>
            <a:pPr lvl="2">
              <a:lnSpc>
                <a:spcPct val="150000"/>
              </a:lnSpc>
            </a:pPr>
            <a:r>
              <a:rPr lang="en-US" altLang="zh-CN" b="1" spc="150" dirty="0" err="1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pymysql</a:t>
            </a: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 0.9.3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745" y="2764137"/>
            <a:ext cx="8756139" cy="3033023"/>
          </a:xfrm>
          <a:prstGeom prst="rect">
            <a:avLst/>
          </a:prstGeom>
        </p:spPr>
      </p:pic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sz="2800" dirty="0"/>
              <a:t>3. Website</a:t>
            </a:r>
            <a:endParaRPr lang="en-US" dirty="0"/>
          </a:p>
        </p:txBody>
      </p:sp>
      <p:sp>
        <p:nvSpPr>
          <p:cNvPr id="5" name="标题 2"/>
          <p:cNvSpPr txBox="1"/>
          <p:nvPr/>
        </p:nvSpPr>
        <p:spPr>
          <a:xfrm>
            <a:off x="639413" y="906003"/>
            <a:ext cx="9723787" cy="15234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rgbClr val="282C47"/>
                </a:solidFill>
              </a:rPr>
              <a:t>Inner join &amp; create intermediate </a:t>
            </a:r>
            <a:r>
              <a:rPr lang="en-US" altLang="zh-CN" sz="3200" dirty="0">
                <a:solidFill>
                  <a:srgbClr val="FF0000"/>
                </a:solidFill>
              </a:rPr>
              <a:t>table_2</a:t>
            </a:r>
            <a:endParaRPr lang="en-US" altLang="zh-CN" sz="3200" b="1" spc="150" dirty="0">
              <a:solidFill>
                <a:srgbClr val="FF0000"/>
              </a:solidFill>
            </a:endParaRPr>
          </a:p>
        </p:txBody>
      </p:sp>
      <p:sp>
        <p:nvSpPr>
          <p:cNvPr id="7" name="标题 2"/>
          <p:cNvSpPr txBox="1"/>
          <p:nvPr/>
        </p:nvSpPr>
        <p:spPr>
          <a:xfrm>
            <a:off x="6539870" y="2916693"/>
            <a:ext cx="5262284" cy="15234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rgbClr val="282C47"/>
                </a:solidFill>
              </a:rPr>
              <a:t>holding the attributes in </a:t>
            </a:r>
          </a:p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rgbClr val="282C47"/>
                </a:solidFill>
              </a:rPr>
              <a:t>1.“</a:t>
            </a:r>
            <a:r>
              <a:rPr lang="en-US" altLang="zh-CN" sz="2800" dirty="0">
                <a:solidFill>
                  <a:srgbClr val="FF0000"/>
                </a:solidFill>
              </a:rPr>
              <a:t>rawdata</a:t>
            </a:r>
            <a:r>
              <a:rPr lang="en-US" altLang="zh-CN" sz="2800" dirty="0">
                <a:solidFill>
                  <a:srgbClr val="282C47"/>
                </a:solidFill>
              </a:rPr>
              <a:t>”</a:t>
            </a:r>
          </a:p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rgbClr val="282C47"/>
                </a:solidFill>
              </a:rPr>
              <a:t>2.“</a:t>
            </a:r>
            <a:r>
              <a:rPr lang="en-US" altLang="zh-CN" sz="2800" dirty="0">
                <a:solidFill>
                  <a:srgbClr val="FF0000"/>
                </a:solidFill>
              </a:rPr>
              <a:t>structure_kind</a:t>
            </a:r>
            <a:r>
              <a:rPr lang="en-US" altLang="zh-CN" sz="2800" dirty="0">
                <a:solidFill>
                  <a:srgbClr val="282C47"/>
                </a:solidFill>
              </a:rPr>
              <a:t>”</a:t>
            </a:r>
          </a:p>
        </p:txBody>
      </p:sp>
      <p:sp>
        <p:nvSpPr>
          <p:cNvPr id="8" name="标题 2"/>
          <p:cNvSpPr txBox="1"/>
          <p:nvPr/>
        </p:nvSpPr>
        <p:spPr>
          <a:xfrm>
            <a:off x="1180425" y="5604058"/>
            <a:ext cx="3947389" cy="105560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1800" dirty="0">
                <a:solidFill>
                  <a:srgbClr val="282C47"/>
                </a:solidFill>
              </a:rPr>
              <a:t>Step8_Website_database.sql</a:t>
            </a: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977" y="2926594"/>
            <a:ext cx="8824725" cy="3208298"/>
          </a:xfrm>
          <a:prstGeom prst="rect">
            <a:avLst/>
          </a:prstGeom>
        </p:spPr>
      </p:pic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sz="2800" dirty="0"/>
              <a:t>3. Website</a:t>
            </a:r>
            <a:endParaRPr lang="en-US" dirty="0"/>
          </a:p>
        </p:txBody>
      </p:sp>
      <p:sp>
        <p:nvSpPr>
          <p:cNvPr id="5" name="标题 2"/>
          <p:cNvSpPr txBox="1"/>
          <p:nvPr/>
        </p:nvSpPr>
        <p:spPr>
          <a:xfrm>
            <a:off x="495977" y="943301"/>
            <a:ext cx="10575434" cy="15234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rgbClr val="282C47"/>
                </a:solidFill>
              </a:rPr>
              <a:t>Inner join &amp; create target table </a:t>
            </a:r>
            <a:r>
              <a:rPr lang="en-US" altLang="zh-CN" sz="2800" dirty="0" err="1">
                <a:solidFill>
                  <a:srgbClr val="FF0000"/>
                </a:solidFill>
              </a:rPr>
              <a:t>webstite_database</a:t>
            </a:r>
            <a:endParaRPr lang="en-US" altLang="zh-CN" sz="2800" b="1" spc="150" dirty="0">
              <a:solidFill>
                <a:srgbClr val="FF0000"/>
              </a:solidFill>
            </a:endParaRPr>
          </a:p>
        </p:txBody>
      </p:sp>
      <p:sp>
        <p:nvSpPr>
          <p:cNvPr id="7" name="标题 2"/>
          <p:cNvSpPr txBox="1"/>
          <p:nvPr/>
        </p:nvSpPr>
        <p:spPr>
          <a:xfrm>
            <a:off x="5886892" y="2335425"/>
            <a:ext cx="5262284" cy="245172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rgbClr val="282C47"/>
                </a:solidFill>
              </a:rPr>
              <a:t>holding the attributes in </a:t>
            </a:r>
          </a:p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rgbClr val="282C47"/>
                </a:solidFill>
              </a:rPr>
              <a:t>1.“</a:t>
            </a:r>
            <a:r>
              <a:rPr lang="en-US" altLang="zh-CN" sz="2800" dirty="0">
                <a:solidFill>
                  <a:srgbClr val="FF0000"/>
                </a:solidFill>
              </a:rPr>
              <a:t>rawdata</a:t>
            </a:r>
            <a:r>
              <a:rPr lang="en-US" altLang="zh-CN" sz="2800" dirty="0">
                <a:solidFill>
                  <a:srgbClr val="282C47"/>
                </a:solidFill>
              </a:rPr>
              <a:t>”</a:t>
            </a:r>
          </a:p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rgbClr val="282C47"/>
                </a:solidFill>
              </a:rPr>
              <a:t>2.“</a:t>
            </a:r>
            <a:r>
              <a:rPr lang="en-US" altLang="zh-CN" sz="2800" dirty="0">
                <a:solidFill>
                  <a:srgbClr val="FF0000"/>
                </a:solidFill>
              </a:rPr>
              <a:t>structure_kind</a:t>
            </a:r>
            <a:r>
              <a:rPr lang="en-US" altLang="zh-CN" sz="2800" dirty="0">
                <a:solidFill>
                  <a:srgbClr val="282C47"/>
                </a:solidFill>
              </a:rPr>
              <a:t>”</a:t>
            </a:r>
          </a:p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rgbClr val="282C47"/>
                </a:solidFill>
              </a:rPr>
              <a:t>3.“</a:t>
            </a:r>
            <a:r>
              <a:rPr lang="en-US" altLang="zh-CN" sz="2800" dirty="0">
                <a:solidFill>
                  <a:srgbClr val="FF0000"/>
                </a:solidFill>
              </a:rPr>
              <a:t>structure_type</a:t>
            </a:r>
            <a:r>
              <a:rPr lang="en-US" altLang="zh-CN" sz="2800" dirty="0">
                <a:solidFill>
                  <a:srgbClr val="282C47"/>
                </a:solidFill>
              </a:rPr>
              <a:t>”</a:t>
            </a:r>
          </a:p>
        </p:txBody>
      </p:sp>
      <p:sp>
        <p:nvSpPr>
          <p:cNvPr id="8" name="标题 2"/>
          <p:cNvSpPr txBox="1"/>
          <p:nvPr/>
        </p:nvSpPr>
        <p:spPr>
          <a:xfrm>
            <a:off x="897603" y="5791421"/>
            <a:ext cx="3947389" cy="105560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1800" dirty="0">
                <a:solidFill>
                  <a:srgbClr val="282C47"/>
                </a:solidFill>
              </a:rPr>
              <a:t>Step8_Website_database.sql</a:t>
            </a: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6096000" y="2208633"/>
            <a:ext cx="5683624" cy="583800"/>
          </a:xfrm>
        </p:spPr>
        <p:txBody>
          <a:bodyPr rtlCol="0"/>
          <a:lstStyle/>
          <a:p>
            <a:r>
              <a:rPr lang="en-US" altLang="zh-CN" sz="3200" dirty="0"/>
              <a:t>4. </a:t>
            </a:r>
            <a:r>
              <a:rPr lang="en-US" altLang="zh-CN" sz="2800" dirty="0"/>
              <a:t>Performance evaluation</a:t>
            </a:r>
            <a:br>
              <a:rPr lang="zh-CN" altLang="en-US" dirty="0"/>
            </a:b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quarter" idx="15"/>
          </p:nvPr>
        </p:nvSpPr>
        <p:spPr>
          <a:xfrm>
            <a:off x="6019415" y="2792433"/>
            <a:ext cx="5965450" cy="2165350"/>
          </a:xfrm>
        </p:spPr>
        <p:txBody>
          <a:bodyPr rtlCol="0"/>
          <a:lstStyle/>
          <a:p>
            <a:pPr rtl="0"/>
            <a:r>
              <a:rPr lang="en-US" altLang="zh-CN" dirty="0"/>
              <a:t>Creating Indexes and small tables</a:t>
            </a:r>
          </a:p>
          <a:p>
            <a:pPr rtl="0"/>
            <a:r>
              <a:rPr lang="en-US" altLang="zh-CN" dirty="0"/>
              <a:t>PCC Algorithm</a:t>
            </a:r>
            <a:endParaRPr lang="en-US" dirty="0"/>
          </a:p>
        </p:txBody>
      </p:sp>
      <p:pic>
        <p:nvPicPr>
          <p:cNvPr id="7" name="图片占位符 6" descr="大城市景色"/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/>
          <a:stretch>
            <a:fillRect/>
          </a:stretch>
        </p:blipFill>
        <p:spPr/>
      </p:pic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8EF15-0221-42A3-9D7F-08DE7D8AAB6F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4.1 Creating Indexes and</a:t>
            </a:r>
            <a:r>
              <a:rPr lang="zh-CN" altLang="en-US" dirty="0"/>
              <a:t> </a:t>
            </a:r>
            <a:r>
              <a:rPr lang="en-US" altLang="zh-CN" dirty="0"/>
              <a:t>small tables</a:t>
            </a:r>
            <a:endParaRPr lang="en-US" dirty="0"/>
          </a:p>
        </p:txBody>
      </p:sp>
      <p:sp>
        <p:nvSpPr>
          <p:cNvPr id="4" name="标题 2"/>
          <p:cNvSpPr txBox="1"/>
          <p:nvPr/>
        </p:nvSpPr>
        <p:spPr>
          <a:xfrm>
            <a:off x="367851" y="1067240"/>
            <a:ext cx="11176000" cy="23015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>
              <a:lnSpc>
                <a:spcPct val="150000"/>
              </a:lnSpc>
            </a:pP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5" name="标题 2"/>
          <p:cNvSpPr txBox="1"/>
          <p:nvPr/>
        </p:nvSpPr>
        <p:spPr>
          <a:xfrm>
            <a:off x="4417933" y="2217990"/>
            <a:ext cx="8014447" cy="29687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zh-CN" dirty="0">
                <a:solidFill>
                  <a:srgbClr val="292C48"/>
                </a:solidFill>
              </a:rPr>
              <a:t>a small table “</a:t>
            </a:r>
            <a:r>
              <a:rPr lang="en-US" altLang="zh-CN" dirty="0" err="1">
                <a:solidFill>
                  <a:srgbClr val="FF0000"/>
                </a:solidFill>
              </a:rPr>
              <a:t>website_database</a:t>
            </a:r>
            <a:r>
              <a:rPr lang="en-US" altLang="zh-CN" dirty="0">
                <a:solidFill>
                  <a:srgbClr val="292C48"/>
                </a:solidFill>
              </a:rPr>
              <a:t>” is created.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some </a:t>
            </a:r>
            <a:r>
              <a:rPr lang="en-US" altLang="zh-CN" b="1" spc="150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indexes</a:t>
            </a: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 are added to this table.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333" y="2780376"/>
            <a:ext cx="3896600" cy="2301500"/>
          </a:xfrm>
          <a:prstGeom prst="rect">
            <a:avLst/>
          </a:prstGeom>
        </p:spPr>
      </p:pic>
      <p:sp>
        <p:nvSpPr>
          <p:cNvPr id="8" name="标题 2"/>
          <p:cNvSpPr txBox="1"/>
          <p:nvPr/>
        </p:nvSpPr>
        <p:spPr>
          <a:xfrm>
            <a:off x="367851" y="1110752"/>
            <a:ext cx="9779114" cy="14323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rgbClr val="292C48"/>
                </a:solidFill>
              </a:rPr>
              <a:t>To improve the searching speed of the website:</a:t>
            </a: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4.1 Creating Indexes and</a:t>
            </a:r>
            <a:r>
              <a:rPr lang="zh-CN" altLang="en-US" dirty="0"/>
              <a:t> </a:t>
            </a:r>
            <a:r>
              <a:rPr lang="en-US" altLang="zh-CN" dirty="0"/>
              <a:t>small tables</a:t>
            </a:r>
            <a:endParaRPr lang="en-US" dirty="0"/>
          </a:p>
        </p:txBody>
      </p:sp>
      <p:sp>
        <p:nvSpPr>
          <p:cNvPr id="4" name="标题 2"/>
          <p:cNvSpPr txBox="1"/>
          <p:nvPr/>
        </p:nvSpPr>
        <p:spPr>
          <a:xfrm>
            <a:off x="367851" y="1067240"/>
            <a:ext cx="11176000" cy="23015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>
              <a:lnSpc>
                <a:spcPct val="150000"/>
              </a:lnSpc>
            </a:pP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6" name="标题 2"/>
          <p:cNvSpPr txBox="1"/>
          <p:nvPr/>
        </p:nvSpPr>
        <p:spPr>
          <a:xfrm>
            <a:off x="367851" y="987750"/>
            <a:ext cx="6735323" cy="132657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292C48"/>
                </a:solidFill>
              </a:rPr>
              <a:t>Searching speed test: (test in MySQL)</a:t>
            </a: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8" name="标题 2"/>
          <p:cNvSpPr txBox="1"/>
          <p:nvPr/>
        </p:nvSpPr>
        <p:spPr>
          <a:xfrm>
            <a:off x="489908" y="2225592"/>
            <a:ext cx="1788160" cy="63602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rgbClr val="292C48"/>
                </a:solidFill>
              </a:rPr>
              <a:t>Test script:</a:t>
            </a: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9" name="标题 2"/>
          <p:cNvSpPr txBox="1"/>
          <p:nvPr/>
        </p:nvSpPr>
        <p:spPr>
          <a:xfrm>
            <a:off x="489908" y="4489482"/>
            <a:ext cx="1457342" cy="63602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rgbClr val="292C48"/>
                </a:solidFill>
              </a:rPr>
              <a:t>Result:</a:t>
            </a: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0320" y="3013119"/>
            <a:ext cx="9454042" cy="915992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413" y="5314619"/>
            <a:ext cx="11162228" cy="560371"/>
          </a:xfrm>
          <a:prstGeom prst="rect">
            <a:avLst/>
          </a:prstGeom>
        </p:spPr>
      </p:pic>
      <p:sp>
        <p:nvSpPr>
          <p:cNvPr id="14" name="矩形: 圆角 13"/>
          <p:cNvSpPr/>
          <p:nvPr/>
        </p:nvSpPr>
        <p:spPr>
          <a:xfrm>
            <a:off x="10472851" y="5626198"/>
            <a:ext cx="1328790" cy="186551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: 圆角 12"/>
          <p:cNvSpPr/>
          <p:nvPr/>
        </p:nvSpPr>
        <p:spPr>
          <a:xfrm>
            <a:off x="10472850" y="5353740"/>
            <a:ext cx="1328789" cy="213360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4.2 PCC Algorithm</a:t>
            </a:r>
            <a:endParaRPr lang="en-US" dirty="0"/>
          </a:p>
        </p:txBody>
      </p:sp>
      <p:sp>
        <p:nvSpPr>
          <p:cNvPr id="4" name="标题 2"/>
          <p:cNvSpPr txBox="1"/>
          <p:nvPr/>
        </p:nvSpPr>
        <p:spPr>
          <a:xfrm>
            <a:off x="367851" y="1067240"/>
            <a:ext cx="11176000" cy="23015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>
              <a:lnSpc>
                <a:spcPct val="150000"/>
              </a:lnSpc>
            </a:pP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6" name="标题 2"/>
          <p:cNvSpPr txBox="1"/>
          <p:nvPr/>
        </p:nvSpPr>
        <p:spPr>
          <a:xfrm>
            <a:off x="367851" y="987750"/>
            <a:ext cx="6735323" cy="132657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8" name="标题 2"/>
          <p:cNvSpPr txBox="1"/>
          <p:nvPr/>
        </p:nvSpPr>
        <p:spPr>
          <a:xfrm>
            <a:off x="639413" y="1185187"/>
            <a:ext cx="4795032" cy="63602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rgbClr val="292C48"/>
                </a:solidFill>
              </a:rPr>
              <a:t>PCC Algorithm Using Loop</a:t>
            </a: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9" name="标题 2"/>
          <p:cNvSpPr txBox="1"/>
          <p:nvPr/>
        </p:nvSpPr>
        <p:spPr>
          <a:xfrm>
            <a:off x="6921332" y="1185187"/>
            <a:ext cx="4561905" cy="63602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rgbClr val="292C48"/>
                </a:solidFill>
              </a:rPr>
              <a:t>PCC Algorithm Without Loop</a:t>
            </a: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413" y="1821209"/>
            <a:ext cx="4370933" cy="503679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0759" y="2189751"/>
            <a:ext cx="4893390" cy="2149853"/>
          </a:xfrm>
          <a:prstGeom prst="rect">
            <a:avLst/>
          </a:prstGeom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4.2 PCC Algorithm</a:t>
            </a:r>
            <a:endParaRPr lang="en-US" dirty="0"/>
          </a:p>
        </p:txBody>
      </p:sp>
      <p:sp>
        <p:nvSpPr>
          <p:cNvPr id="4" name="标题 2"/>
          <p:cNvSpPr txBox="1"/>
          <p:nvPr/>
        </p:nvSpPr>
        <p:spPr>
          <a:xfrm>
            <a:off x="367851" y="1067240"/>
            <a:ext cx="11176000" cy="23015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>
              <a:lnSpc>
                <a:spcPct val="150000"/>
              </a:lnSpc>
            </a:pP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6" name="标题 2"/>
          <p:cNvSpPr txBox="1"/>
          <p:nvPr/>
        </p:nvSpPr>
        <p:spPr>
          <a:xfrm>
            <a:off x="367851" y="987750"/>
            <a:ext cx="6735323" cy="132657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graphicFrame>
        <p:nvGraphicFramePr>
          <p:cNvPr id="5" name="图表 4"/>
          <p:cNvGraphicFramePr/>
          <p:nvPr/>
        </p:nvGraphicFramePr>
        <p:xfrm>
          <a:off x="648149" y="1402774"/>
          <a:ext cx="10895701" cy="47355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4.2 PCC Algorithm</a:t>
            </a:r>
            <a:endParaRPr lang="en-US" dirty="0"/>
          </a:p>
        </p:txBody>
      </p:sp>
      <p:sp>
        <p:nvSpPr>
          <p:cNvPr id="4" name="标题 2"/>
          <p:cNvSpPr txBox="1"/>
          <p:nvPr/>
        </p:nvSpPr>
        <p:spPr>
          <a:xfrm>
            <a:off x="367851" y="1067240"/>
            <a:ext cx="11176000" cy="23015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>
              <a:lnSpc>
                <a:spcPct val="150000"/>
              </a:lnSpc>
            </a:pP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6" name="标题 2"/>
          <p:cNvSpPr txBox="1"/>
          <p:nvPr/>
        </p:nvSpPr>
        <p:spPr>
          <a:xfrm>
            <a:off x="367851" y="987750"/>
            <a:ext cx="6735323" cy="132657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8" name="标题 2"/>
          <p:cNvSpPr txBox="1"/>
          <p:nvPr/>
        </p:nvSpPr>
        <p:spPr>
          <a:xfrm>
            <a:off x="639413" y="1185187"/>
            <a:ext cx="4795032" cy="63602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rgbClr val="292C48"/>
                </a:solidFill>
              </a:rPr>
              <a:t>PCC Algorithm Using Loop</a:t>
            </a: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9" name="标题 2"/>
          <p:cNvSpPr txBox="1"/>
          <p:nvPr/>
        </p:nvSpPr>
        <p:spPr>
          <a:xfrm>
            <a:off x="6951518" y="1185187"/>
            <a:ext cx="4156364" cy="63602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altLang="zh-CN" sz="2000" dirty="0">
                <a:solidFill>
                  <a:srgbClr val="292C48"/>
                </a:solidFill>
              </a:rPr>
              <a:t>Result (for 1% of the data)</a:t>
            </a: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8747" y="2984685"/>
            <a:ext cx="4561905" cy="438095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413" y="1821209"/>
            <a:ext cx="4370933" cy="5036791"/>
          </a:xfrm>
          <a:prstGeom prst="rect">
            <a:avLst/>
          </a:prstGeom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4.2 PCC Algorithm</a:t>
            </a:r>
            <a:endParaRPr lang="en-US" dirty="0"/>
          </a:p>
        </p:txBody>
      </p:sp>
      <p:sp>
        <p:nvSpPr>
          <p:cNvPr id="4" name="标题 2"/>
          <p:cNvSpPr txBox="1"/>
          <p:nvPr/>
        </p:nvSpPr>
        <p:spPr>
          <a:xfrm>
            <a:off x="367851" y="1067240"/>
            <a:ext cx="11176000" cy="23015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>
              <a:lnSpc>
                <a:spcPct val="150000"/>
              </a:lnSpc>
            </a:pP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6" name="标题 2"/>
          <p:cNvSpPr txBox="1"/>
          <p:nvPr/>
        </p:nvSpPr>
        <p:spPr>
          <a:xfrm>
            <a:off x="367851" y="987750"/>
            <a:ext cx="6735323" cy="132657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8" name="标题 2"/>
          <p:cNvSpPr txBox="1"/>
          <p:nvPr/>
        </p:nvSpPr>
        <p:spPr>
          <a:xfrm>
            <a:off x="639413" y="1185187"/>
            <a:ext cx="4795032" cy="63602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rgbClr val="292C48"/>
                </a:solidFill>
              </a:rPr>
              <a:t>PCC Algorithm Without Loop</a:t>
            </a: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9" name="标题 2"/>
          <p:cNvSpPr txBox="1"/>
          <p:nvPr/>
        </p:nvSpPr>
        <p:spPr>
          <a:xfrm>
            <a:off x="6951518" y="1185187"/>
            <a:ext cx="4156364" cy="63602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altLang="zh-CN" sz="2000" dirty="0">
                <a:solidFill>
                  <a:srgbClr val="292C48"/>
                </a:solidFill>
              </a:rPr>
              <a:t>Result (for all of the data)</a:t>
            </a: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149" y="2432276"/>
            <a:ext cx="4893390" cy="2149853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6232" y="3309085"/>
            <a:ext cx="5247619" cy="219048"/>
          </a:xfrm>
          <a:prstGeom prst="rect">
            <a:avLst/>
          </a:prstGeom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3581400" y="1459209"/>
            <a:ext cx="8610598" cy="3740728"/>
          </a:xfrm>
          <a:prstGeom prst="rect">
            <a:avLst/>
          </a:prstGeom>
          <a:solidFill>
            <a:srgbClr val="282C4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4132730" y="1775149"/>
            <a:ext cx="9090212" cy="1362635"/>
          </a:xfrm>
        </p:spPr>
        <p:txBody>
          <a:bodyPr rtlCol="0"/>
          <a:lstStyle/>
          <a:p>
            <a:r>
              <a:rPr lang="en-US" altLang="zh-CN" sz="3200" dirty="0"/>
              <a:t>5. </a:t>
            </a:r>
            <a:r>
              <a:rPr lang="en-US" altLang="zh-CN" sz="2800" dirty="0"/>
              <a:t>Work assignments &amp; distribution</a:t>
            </a:r>
            <a:br>
              <a:rPr lang="zh-CN" altLang="en-US" dirty="0"/>
            </a:b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6096000" y="2208633"/>
            <a:ext cx="5316071" cy="583800"/>
          </a:xfrm>
        </p:spPr>
        <p:txBody>
          <a:bodyPr rtlCol="0"/>
          <a:lstStyle/>
          <a:p>
            <a:r>
              <a:rPr lang="en-US" altLang="zh-CN" sz="3200" dirty="0"/>
              <a:t>2. Entities &amp; Relations</a:t>
            </a:r>
            <a:br>
              <a:rPr lang="zh-CN" altLang="en-US" dirty="0"/>
            </a:b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quarter" idx="15"/>
          </p:nvPr>
        </p:nvSpPr>
        <p:spPr>
          <a:xfrm>
            <a:off x="6019415" y="2792433"/>
            <a:ext cx="5965450" cy="2165350"/>
          </a:xfrm>
        </p:spPr>
        <p:txBody>
          <a:bodyPr rtlCol="0"/>
          <a:lstStyle/>
          <a:p>
            <a:r>
              <a:rPr lang="en-US" altLang="zh-CN" dirty="0"/>
              <a:t>Database design</a:t>
            </a:r>
          </a:p>
          <a:p>
            <a:pPr rtl="0"/>
            <a:r>
              <a:rPr lang="en-US" altLang="zh-CN" dirty="0"/>
              <a:t>Question 1 &amp; 2</a:t>
            </a:r>
          </a:p>
          <a:p>
            <a:pPr rtl="0"/>
            <a:r>
              <a:rPr lang="en-US" altLang="zh-CN" dirty="0"/>
              <a:t>Further questions</a:t>
            </a:r>
            <a:endParaRPr lang="en-US" dirty="0"/>
          </a:p>
        </p:txBody>
      </p:sp>
      <p:pic>
        <p:nvPicPr>
          <p:cNvPr id="7" name="图片占位符 6" descr="大城市景色"/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/>
          <a:stretch>
            <a:fillRect/>
          </a:stretch>
        </p:blipFill>
        <p:spPr/>
      </p:pic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8EF15-0221-42A3-9D7F-08DE7D8AAB6F}" type="datetime1">
              <a:rPr lang="zh-CN" altLang="en-US" smtClean="0"/>
              <a:t>2021/4/22</a:t>
            </a:fld>
            <a:endParaRPr lang="en-US" dirty="0"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References</a:t>
            </a:r>
            <a:endParaRPr lang="en-US" dirty="0"/>
          </a:p>
        </p:txBody>
      </p:sp>
      <p:sp>
        <p:nvSpPr>
          <p:cNvPr id="4" name="标题 2"/>
          <p:cNvSpPr txBox="1"/>
          <p:nvPr/>
        </p:nvSpPr>
        <p:spPr>
          <a:xfrm>
            <a:off x="367851" y="1067240"/>
            <a:ext cx="11176000" cy="23015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>
              <a:lnSpc>
                <a:spcPct val="150000"/>
              </a:lnSpc>
            </a:pPr>
            <a:endParaRPr lang="en-US" altLang="zh-CN" sz="20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6" name="标题 2"/>
          <p:cNvSpPr txBox="1"/>
          <p:nvPr/>
        </p:nvSpPr>
        <p:spPr>
          <a:xfrm>
            <a:off x="367851" y="987750"/>
            <a:ext cx="6735323" cy="132657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8" name="标题 2"/>
          <p:cNvSpPr txBox="1"/>
          <p:nvPr/>
        </p:nvSpPr>
        <p:spPr>
          <a:xfrm>
            <a:off x="639413" y="1185186"/>
            <a:ext cx="10904438" cy="503273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rgbClr val="292C48"/>
                </a:solidFill>
              </a:rPr>
              <a:t>Pictures:</a:t>
            </a:r>
          </a:p>
          <a:p>
            <a:pPr>
              <a:lnSpc>
                <a:spcPct val="150000"/>
              </a:lnSpc>
            </a:pPr>
            <a:r>
              <a:rPr lang="en-US" altLang="zh-CN" sz="1000" b="1" spc="150" dirty="0" err="1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ArtStation</a:t>
            </a:r>
            <a:r>
              <a:rPr lang="en-US" altLang="zh-CN" sz="10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 - Battlefield V: Rotterdam, Darko </a:t>
            </a:r>
            <a:r>
              <a:rPr lang="en-US" altLang="zh-CN" sz="1000" b="1" spc="150" dirty="0" err="1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Pracic</a:t>
            </a:r>
            <a:r>
              <a:rPr lang="en-US" altLang="zh-CN" sz="10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 | Battlefield, Rotterdam, Terrain. Retrieved from https://www.google.com.hk/url?sa=i&amp;url=https%3A%2F%2Fwww.pinterest.com%2Fpin%2F381046818470004498%2F&amp;psig=AOvVaw3t9oF_-TVJCYbPW0Zg8JXd&amp;ust=1607241921651000&amp;source=images&amp;cd=vfe&amp;ved=0CA0QjhxqFwoTCKD6j--wtu0CFQAAAAAdAAAAABAD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3581402" y="1459209"/>
            <a:ext cx="8610598" cy="3740728"/>
          </a:xfrm>
          <a:prstGeom prst="rect">
            <a:avLst/>
          </a:prstGeom>
          <a:solidFill>
            <a:srgbClr val="282C4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4016189" y="1824454"/>
            <a:ext cx="4957482" cy="1765910"/>
          </a:xfrm>
        </p:spPr>
        <p:txBody>
          <a:bodyPr rtlCol="0"/>
          <a:lstStyle/>
          <a:p>
            <a:r>
              <a:rPr lang="en-US" altLang="zh-CN" sz="3200" dirty="0"/>
              <a:t>2.1 Database design</a:t>
            </a:r>
            <a:br>
              <a:rPr lang="en-US" altLang="zh-CN" dirty="0"/>
            </a:br>
            <a:br>
              <a:rPr lang="zh-CN" altLang="en-US" dirty="0"/>
            </a:br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2.1 Database Design</a:t>
            </a:r>
          </a:p>
        </p:txBody>
      </p:sp>
      <p:sp>
        <p:nvSpPr>
          <p:cNvPr id="4" name="标题 2"/>
          <p:cNvSpPr txBox="1"/>
          <p:nvPr/>
        </p:nvSpPr>
        <p:spPr>
          <a:xfrm>
            <a:off x="549767" y="1558569"/>
            <a:ext cx="10521646" cy="7901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The program mainly divided the raw data into two tables:</a:t>
            </a:r>
          </a:p>
          <a:p>
            <a:pPr>
              <a:lnSpc>
                <a:spcPct val="150000"/>
              </a:lnSpc>
            </a:pPr>
            <a:endParaRPr lang="en-US" altLang="zh-CN" sz="24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5" name="标题 2"/>
          <p:cNvSpPr txBox="1"/>
          <p:nvPr/>
        </p:nvSpPr>
        <p:spPr>
          <a:xfrm>
            <a:off x="1147710" y="2929731"/>
            <a:ext cx="8271506" cy="187043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“</a:t>
            </a:r>
            <a:r>
              <a:rPr lang="en-US" altLang="zh-CN" b="1" spc="150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player</a:t>
            </a: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”: the information about the players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“</a:t>
            </a:r>
            <a:r>
              <a:rPr lang="en-US" altLang="zh-CN" b="1" spc="150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club</a:t>
            </a: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”: the information about the club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“</a:t>
            </a:r>
            <a:r>
              <a:rPr lang="en-US" altLang="zh-CN" b="1" spc="150" dirty="0">
                <a:solidFill>
                  <a:srgbClr val="FF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league</a:t>
            </a:r>
            <a:r>
              <a:rPr lang="en-US" altLang="zh-CN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”: the information about the league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zh-CN" dirty="0">
                <a:solidFill>
                  <a:srgbClr val="292C48"/>
                </a:solidFill>
              </a:rPr>
              <a:t>“</a:t>
            </a:r>
            <a:r>
              <a:rPr lang="en-US" altLang="zh-CN" dirty="0">
                <a:solidFill>
                  <a:srgbClr val="FF0000"/>
                </a:solidFill>
              </a:rPr>
              <a:t>country/region</a:t>
            </a:r>
            <a:r>
              <a:rPr lang="en-US" altLang="zh-CN" dirty="0">
                <a:solidFill>
                  <a:srgbClr val="292C48"/>
                </a:solidFill>
              </a:rPr>
              <a:t>”: the information about the country or region</a:t>
            </a: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>
              <a:lnSpc>
                <a:spcPct val="150000"/>
              </a:lnSpc>
            </a:pPr>
            <a:endParaRPr lang="en-US" altLang="zh-CN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>
              <a:lnSpc>
                <a:spcPct val="150000"/>
              </a:lnSpc>
            </a:pPr>
            <a:endParaRPr lang="en-US" altLang="zh-CN" sz="2400" b="1" spc="150" dirty="0">
              <a:solidFill>
                <a:srgbClr val="292C48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7" name="标题 2"/>
          <p:cNvSpPr txBox="1"/>
          <p:nvPr/>
        </p:nvSpPr>
        <p:spPr>
          <a:xfrm>
            <a:off x="830809" y="4800162"/>
            <a:ext cx="10521646" cy="7901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The table (2)(3)(4) </a:t>
            </a:r>
            <a:r>
              <a:rPr lang="en-US" altLang="zh-CN" dirty="0">
                <a:solidFill>
                  <a:srgbClr val="292C48"/>
                </a:solidFill>
              </a:rPr>
              <a:t>were</a:t>
            </a:r>
            <a:r>
              <a:rPr lang="en-US" altLang="zh-CN" sz="2400" b="1" spc="150" dirty="0">
                <a:solidFill>
                  <a:srgbClr val="292C48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 connected with a player table: “player”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CN" dirty="0"/>
              <a:t>2.1 Database Design</a:t>
            </a:r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237F8786-294F-44AA-94FF-54737DB4E38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962" r="15475"/>
          <a:stretch/>
        </p:blipFill>
        <p:spPr>
          <a:xfrm>
            <a:off x="3116422" y="1353580"/>
            <a:ext cx="5789182" cy="5141268"/>
          </a:xfrm>
          <a:prstGeom prst="rect">
            <a:avLst/>
          </a:prstGeom>
        </p:spPr>
      </p:pic>
      <p:sp>
        <p:nvSpPr>
          <p:cNvPr id="22" name="矩形 21">
            <a:extLst>
              <a:ext uri="{FF2B5EF4-FFF2-40B4-BE49-F238E27FC236}">
                <a16:creationId xmlns:a16="http://schemas.microsoft.com/office/drawing/2014/main" id="{1071CB3B-EFD4-4846-922B-87ACC836CCEE}"/>
              </a:ext>
            </a:extLst>
          </p:cNvPr>
          <p:cNvSpPr/>
          <p:nvPr/>
        </p:nvSpPr>
        <p:spPr>
          <a:xfrm>
            <a:off x="3163078" y="1455576"/>
            <a:ext cx="1343608" cy="1166326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20FE8F9B-E09F-48C7-8C4F-1683CFA2397A}"/>
              </a:ext>
            </a:extLst>
          </p:cNvPr>
          <p:cNvSpPr/>
          <p:nvPr/>
        </p:nvSpPr>
        <p:spPr>
          <a:xfrm>
            <a:off x="7508035" y="1691952"/>
            <a:ext cx="1343608" cy="687354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ABA55DBB-D5D8-41AA-8912-4F8798CA833D}"/>
              </a:ext>
            </a:extLst>
          </p:cNvPr>
          <p:cNvSpPr/>
          <p:nvPr/>
        </p:nvSpPr>
        <p:spPr>
          <a:xfrm>
            <a:off x="3163078" y="2919258"/>
            <a:ext cx="1343608" cy="1251526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631F6D28-7101-4A7A-A4B2-5494815E23FC}"/>
              </a:ext>
            </a:extLst>
          </p:cNvPr>
          <p:cNvSpPr/>
          <p:nvPr/>
        </p:nvSpPr>
        <p:spPr>
          <a:xfrm>
            <a:off x="5694784" y="2262674"/>
            <a:ext cx="1555102" cy="4232174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06BCE15E-653D-4E41-A411-8421618203F7}"/>
              </a:ext>
            </a:extLst>
          </p:cNvPr>
          <p:cNvSpPr txBox="1"/>
          <p:nvPr/>
        </p:nvSpPr>
        <p:spPr>
          <a:xfrm>
            <a:off x="2093166" y="1507286"/>
            <a:ext cx="1685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League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BD9EF779-545E-48FA-897B-769F66734F27}"/>
              </a:ext>
            </a:extLst>
          </p:cNvPr>
          <p:cNvSpPr txBox="1"/>
          <p:nvPr/>
        </p:nvSpPr>
        <p:spPr>
          <a:xfrm>
            <a:off x="2332654" y="2900436"/>
            <a:ext cx="1402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Club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9E1B0ACF-7BA7-4E6C-993B-A1509FED4BCA}"/>
              </a:ext>
            </a:extLst>
          </p:cNvPr>
          <p:cNvSpPr txBox="1"/>
          <p:nvPr/>
        </p:nvSpPr>
        <p:spPr>
          <a:xfrm>
            <a:off x="8976049" y="1876618"/>
            <a:ext cx="19516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Country/Region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658EEAC0-FD8E-4024-93DC-D147083AD972}"/>
              </a:ext>
            </a:extLst>
          </p:cNvPr>
          <p:cNvSpPr txBox="1"/>
          <p:nvPr/>
        </p:nvSpPr>
        <p:spPr>
          <a:xfrm>
            <a:off x="7427167" y="3582955"/>
            <a:ext cx="8705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Player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最小和静音">
  <a:themeElements>
    <a:clrScheme name="Japan Navy">
      <a:dk1>
        <a:srgbClr val="231B23"/>
      </a:dk1>
      <a:lt1>
        <a:srgbClr val="FCF5E5"/>
      </a:lt1>
      <a:dk2>
        <a:srgbClr val="282C47"/>
      </a:dk2>
      <a:lt2>
        <a:srgbClr val="FCF5E5"/>
      </a:lt2>
      <a:accent1>
        <a:srgbClr val="FDA431"/>
      </a:accent1>
      <a:accent2>
        <a:srgbClr val="4DA1A8"/>
      </a:accent2>
      <a:accent3>
        <a:srgbClr val="D7E7BA"/>
      </a:accent3>
      <a:accent4>
        <a:srgbClr val="FCF5E5"/>
      </a:accent4>
      <a:accent5>
        <a:srgbClr val="282C47"/>
      </a:accent5>
      <a:accent6>
        <a:srgbClr val="EECED3"/>
      </a:accent6>
      <a:hlink>
        <a:srgbClr val="FCA330"/>
      </a:hlink>
      <a:folHlink>
        <a:srgbClr val="4DA1A8"/>
      </a:folHlink>
    </a:clrScheme>
    <a:fontScheme name="Japanese Template">
      <a:majorFont>
        <a:latin typeface="Meiryo UI"/>
        <a:ea typeface=""/>
        <a:cs typeface=""/>
      </a:majorFont>
      <a:minorFont>
        <a:latin typeface="Meiryo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{AB123DDD-47A0-4CC9-A8D3-63569BCA349A}tf89826194_win32</Template>
  <TotalTime>108</TotalTime>
  <Words>1834</Words>
  <Application>Microsoft Office PowerPoint</Application>
  <PresentationFormat>宽屏</PresentationFormat>
  <Paragraphs>396</Paragraphs>
  <Slides>60</Slides>
  <Notes>59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60</vt:i4>
      </vt:variant>
    </vt:vector>
  </HeadingPairs>
  <TitlesOfParts>
    <vt:vector size="67" baseType="lpstr">
      <vt:lpstr>Google Sans</vt:lpstr>
      <vt:lpstr>Meiryo UI</vt:lpstr>
      <vt:lpstr>Microsoft YaHei UI</vt:lpstr>
      <vt:lpstr>Arial</vt:lpstr>
      <vt:lpstr>Calibri</vt:lpstr>
      <vt:lpstr>Wingdings</vt:lpstr>
      <vt:lpstr>最小和静音</vt:lpstr>
      <vt:lpstr>ERG3010 PROJEKT</vt:lpstr>
      <vt:lpstr>CONTENT</vt:lpstr>
      <vt:lpstr>1. Project Background </vt:lpstr>
      <vt:lpstr>1. Project Background</vt:lpstr>
      <vt:lpstr>1. Project Background</vt:lpstr>
      <vt:lpstr>2. Entities &amp; Relations </vt:lpstr>
      <vt:lpstr>2.1 Database design  </vt:lpstr>
      <vt:lpstr>2.1 Database Design</vt:lpstr>
      <vt:lpstr>2.1 Database Design</vt:lpstr>
      <vt:lpstr>2.1 Database Design --Normalization</vt:lpstr>
      <vt:lpstr>2.1 Database Design</vt:lpstr>
      <vt:lpstr>2.1 Database Design</vt:lpstr>
      <vt:lpstr>2.1 Database Design</vt:lpstr>
      <vt:lpstr>PowerPoint 演示文稿</vt:lpstr>
      <vt:lpstr>2.2 Question 1  </vt:lpstr>
      <vt:lpstr>2.2 Question 1： To get the year for every state in US when the largest number of bridges were built in that state.</vt:lpstr>
      <vt:lpstr>2.2 Question 1 Results</vt:lpstr>
      <vt:lpstr>2.3 Question 2  </vt:lpstr>
      <vt:lpstr>2.3 Question 2</vt:lpstr>
      <vt:lpstr>2.3 Question 2</vt:lpstr>
      <vt:lpstr>2.3 Question 2</vt:lpstr>
      <vt:lpstr>2.3 Question 2</vt:lpstr>
      <vt:lpstr>2.3 Question 2</vt:lpstr>
      <vt:lpstr>2.3 Question 2</vt:lpstr>
      <vt:lpstr>2.3 Question 2</vt:lpstr>
      <vt:lpstr>2.3 Question 2</vt:lpstr>
      <vt:lpstr>2.3 Question 2</vt:lpstr>
      <vt:lpstr>2.3 Question 2</vt:lpstr>
      <vt:lpstr>4 Data Analysis  </vt:lpstr>
      <vt:lpstr>2.4.1 How does the total salaries of the BIG 6 clubs of English  Premiere League change from season 14/15 to 20/21?</vt:lpstr>
      <vt:lpstr>2.4.1 The rank of clubs in each of the "Big Five" European football  leagues in terms of the total value of players in season 20/21.</vt:lpstr>
      <vt:lpstr>2.4.1 The rank of clubs in each of the "Big Five" European football  leagues in terms of the total value of players in season 20/21.</vt:lpstr>
      <vt:lpstr>2.4.1 The rank of clubs in each of the "Big Five" European football  leagues in terms of the total value of players in season 20/21.</vt:lpstr>
      <vt:lpstr>2.4.1 The rank of clubs in each of the "Big Five" European football  leagues in terms of the total value of players in season 20/21.</vt:lpstr>
      <vt:lpstr>2.4.1 The rank of clubs in each of the "Big Five" European football  leagues in terms of the total value of players in season 20/21.</vt:lpstr>
      <vt:lpstr>2.4.3 A Comparison of the Big 3 Clubs of La Liga in Terms of Overall  Ratings of Different Positions from Season 18/19  to 20/21.</vt:lpstr>
      <vt:lpstr>2.4.2 How Does Structure Kind Change over Time?</vt:lpstr>
      <vt:lpstr>2.4.2 How Does Structure Kind Change over Time?</vt:lpstr>
      <vt:lpstr>2.4.2 How Does Structure Type Change over Time?</vt:lpstr>
      <vt:lpstr>2.4.3 Is design load correlated with structure type    and design type?</vt:lpstr>
      <vt:lpstr>2.4.3.a design load vs structure type</vt:lpstr>
      <vt:lpstr>2.4.3.b design load vs design type</vt:lpstr>
      <vt:lpstr>3. Further work </vt:lpstr>
      <vt:lpstr>3. Website</vt:lpstr>
      <vt:lpstr>3. Website</vt:lpstr>
      <vt:lpstr>3. Website</vt:lpstr>
      <vt:lpstr>3. Website</vt:lpstr>
      <vt:lpstr>3. Website</vt:lpstr>
      <vt:lpstr>3. Website</vt:lpstr>
      <vt:lpstr>3. Website</vt:lpstr>
      <vt:lpstr>3. Website</vt:lpstr>
      <vt:lpstr>4. Performance evaluation </vt:lpstr>
      <vt:lpstr>4.1 Creating Indexes and small tables</vt:lpstr>
      <vt:lpstr>4.1 Creating Indexes and small tables</vt:lpstr>
      <vt:lpstr>4.2 PCC Algorithm</vt:lpstr>
      <vt:lpstr>4.2 PCC Algorithm</vt:lpstr>
      <vt:lpstr>4.2 PCC Algorithm</vt:lpstr>
      <vt:lpstr>4.2 PCC Algorithm</vt:lpstr>
      <vt:lpstr>5. Work assignments &amp; distribution 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ERG3010 PROJEKT</dc:title>
  <dc:creator>吴 畏</dc:creator>
  <cp:lastModifiedBy>吴 畏</cp:lastModifiedBy>
  <cp:revision>90</cp:revision>
  <dcterms:created xsi:type="dcterms:W3CDTF">2020-11-27T18:19:00Z</dcterms:created>
  <dcterms:modified xsi:type="dcterms:W3CDTF">2021-04-22T15:46:23Z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2052-11.1.0.9985</vt:lpwstr>
  </property>
</Properties>
</file>